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3.xml" ContentType="application/vnd.openxmlformats-officedocument.them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4.xml" ContentType="application/vnd.openxmlformats-officedocument.them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5.xml" ContentType="application/vnd.openxmlformats-officedocument.them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heme/theme6.xml" ContentType="application/vnd.openxmlformats-officedocument.theme+xml"/>
  <Override PartName="/ppt/tags/tag27.xml" ContentType="application/vnd.openxmlformats-officedocument.presentationml.tags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tags/tag28.xml" ContentType="application/vnd.openxmlformats-officedocument.presentationml.tags+xml"/>
  <Override PartName="/ppt/notesSlides/notesSlide3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theme/themeOverride2.xml" ContentType="application/vnd.openxmlformats-officedocument.themeOverride+xml"/>
  <Override PartName="/ppt/tags/tag38.xml" ContentType="application/vnd.openxmlformats-officedocument.presentationml.tags+xml"/>
  <Override PartName="/ppt/charts/chart6.xml" ContentType="application/vnd.openxmlformats-officedocument.drawingml.chart+xml"/>
  <Override PartName="/ppt/tags/tag39.xml" ContentType="application/vnd.openxmlformats-officedocument.presentationml.tags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1" r:id="rId3"/>
    <p:sldMasterId id="2147483702" r:id="rId4"/>
    <p:sldMasterId id="2147483729" r:id="rId5"/>
  </p:sldMasterIdLst>
  <p:notesMasterIdLst>
    <p:notesMasterId r:id="rId18"/>
  </p:notesMasterIdLst>
  <p:sldIdLst>
    <p:sldId id="256" r:id="rId6"/>
    <p:sldId id="405" r:id="rId7"/>
    <p:sldId id="258" r:id="rId8"/>
    <p:sldId id="365" r:id="rId9"/>
    <p:sldId id="406" r:id="rId10"/>
    <p:sldId id="401" r:id="rId11"/>
    <p:sldId id="404" r:id="rId12"/>
    <p:sldId id="386" r:id="rId13"/>
    <p:sldId id="403" r:id="rId14"/>
    <p:sldId id="392" r:id="rId15"/>
    <p:sldId id="402" r:id="rId16"/>
    <p:sldId id="364" r:id="rId17"/>
  </p:sldIdLst>
  <p:sldSz cx="9144000" cy="5143500" type="screen16x9"/>
  <p:notesSz cx="6858000" cy="9144000"/>
  <p:defaultTextStyle>
    <a:defPPr>
      <a:defRPr lang="en-US"/>
    </a:defPPr>
    <a:lvl1pPr marL="0" algn="l" defTabSz="9137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880" algn="l" defTabSz="9137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760" algn="l" defTabSz="9137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640" algn="l" defTabSz="9137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520" algn="l" defTabSz="9137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400" algn="l" defTabSz="9137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280" algn="l" defTabSz="9137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160" algn="l" defTabSz="9137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040" algn="l" defTabSz="9137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186"/>
    <a:srgbClr val="A1AF00"/>
    <a:srgbClr val="515700"/>
    <a:srgbClr val="0087C8"/>
    <a:srgbClr val="F07574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703" autoAdjust="0"/>
    <p:restoredTop sz="94660"/>
  </p:normalViewPr>
  <p:slideViewPr>
    <p:cSldViewPr>
      <p:cViewPr>
        <p:scale>
          <a:sx n="90" d="100"/>
          <a:sy n="90" d="100"/>
        </p:scale>
        <p:origin x="-918" y="-22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2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7239119869671167"/>
          <c:y val="4.0551241442730153E-2"/>
          <c:w val="0.49135519056484955"/>
          <c:h val="0.91681647210585471"/>
        </c:manualLayout>
      </c:layout>
      <c:pieChart>
        <c:varyColors val="1"/>
        <c:ser>
          <c:idx val="0"/>
          <c:order val="0"/>
          <c:dPt>
            <c:idx val="1"/>
            <c:bubble3D val="0"/>
            <c:spPr>
              <a:solidFill>
                <a:schemeClr val="accent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003-4F54-9A2B-994B1507A0B6}"/>
              </c:ext>
            </c:extLst>
          </c:dPt>
          <c:dLbls>
            <c:dLbl>
              <c:idx val="0"/>
              <c:layout>
                <c:manualLayout>
                  <c:x val="9.435492703228103E-2"/>
                  <c:y val="-0.2571339851333401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0.10522136735755551"/>
                  <c:y val="0.20436149356288957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solidFill>
                      <a:schemeClr val="bg1"/>
                    </a:solidFill>
                  </a:defRPr>
                </a:pPr>
                <a:endParaRPr lang="tr-TR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Sheet1!$B$1:$C$1</c:f>
              <c:strCache>
                <c:ptCount val="2"/>
                <c:pt idx="0">
                  <c:v>AB</c:v>
                </c:pt>
                <c:pt idx="1">
                  <c:v>C1C2</c:v>
                </c:pt>
              </c:strCache>
            </c:strRef>
          </c:cat>
          <c:val>
            <c:numRef>
              <c:f>Sheet1!$B$2:$C$2</c:f>
              <c:numCache>
                <c:formatCode>0</c:formatCode>
                <c:ptCount val="2"/>
                <c:pt idx="0">
                  <c:v>73.67</c:v>
                </c:pt>
                <c:pt idx="1">
                  <c:v>26.33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003-4F54-9A2B-994B1507A0B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75"/>
      </c:pieChart>
    </c:plotArea>
    <c:legend>
      <c:legendPos val="l"/>
      <c:layout>
        <c:manualLayout>
          <c:xMode val="edge"/>
          <c:yMode val="edge"/>
          <c:x val="2.7166100813186211E-2"/>
          <c:y val="0.14027376877490552"/>
          <c:w val="0.25529674793965446"/>
          <c:h val="0.73972808317155414"/>
        </c:manualLayout>
      </c:layout>
      <c:overlay val="0"/>
      <c:txPr>
        <a:bodyPr/>
        <a:lstStyle/>
        <a:p>
          <a:pPr rtl="0">
            <a:defRPr sz="1200"/>
          </a:pPr>
          <a:endParaRPr lang="tr-TR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tr-TR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8585136804298662"/>
          <c:y val="4.685602730032893E-2"/>
          <c:w val="0.50407038268382265"/>
          <c:h val="0.94487574102543503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4186"/>
            </a:solidFill>
            <a:ln>
              <a:solidFill>
                <a:schemeClr val="tx2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004186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FD7F-4E84-AAD7-DF24F1BAF793}"/>
              </c:ext>
            </c:extLst>
          </c:dPt>
          <c:dPt>
            <c:idx val="1"/>
            <c:invertIfNegative val="0"/>
            <c:bubble3D val="0"/>
            <c:spPr>
              <a:solidFill>
                <a:srgbClr val="004186"/>
              </a:solidFill>
              <a:ln w="28575">
                <a:solidFill>
                  <a:schemeClr val="tx2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FD7F-4E84-AAD7-DF24F1BAF793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FD7F-4E84-AAD7-DF24F1BAF793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FD7F-4E84-AAD7-DF24F1BAF793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FD7F-4E84-AAD7-DF24F1BAF793}"/>
              </c:ext>
            </c:extLst>
          </c:dPt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FD7F-4E84-AAD7-DF24F1BAF793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FD7F-4E84-AAD7-DF24F1BAF793}"/>
              </c:ext>
            </c:extLst>
          </c:dPt>
          <c:dPt>
            <c:idx val="7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8-FD7F-4E84-AAD7-DF24F1BAF793}"/>
              </c:ext>
            </c:extLst>
          </c:dPt>
          <c:dLbls>
            <c:dLbl>
              <c:idx val="5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200" b="1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tr-T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\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tr-T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Sheet1!$A$1:$A$5</c:f>
              <c:strCache>
                <c:ptCount val="5"/>
                <c:pt idx="0">
                  <c:v>10.000 km’den az</c:v>
                </c:pt>
                <c:pt idx="1">
                  <c:v>10.000-20.000 km arası</c:v>
                </c:pt>
                <c:pt idx="2">
                  <c:v>20.001-30.000 km arası</c:v>
                </c:pt>
                <c:pt idx="3">
                  <c:v>30.001-50.000 km arası</c:v>
                </c:pt>
                <c:pt idx="4">
                  <c:v>50.000 km’den fazla</c:v>
                </c:pt>
              </c:strCache>
            </c:strRef>
          </c:cat>
          <c:val>
            <c:numRef>
              <c:f>Sheet1!$B$1:$B$5</c:f>
              <c:numCache>
                <c:formatCode>0</c:formatCode>
                <c:ptCount val="5"/>
                <c:pt idx="0">
                  <c:v>17.53</c:v>
                </c:pt>
                <c:pt idx="1">
                  <c:v>53.26</c:v>
                </c:pt>
                <c:pt idx="2">
                  <c:v>16.149999999999999</c:v>
                </c:pt>
                <c:pt idx="3">
                  <c:v>10.31</c:v>
                </c:pt>
                <c:pt idx="4">
                  <c:v>2.75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FD7F-4E84-AAD7-DF24F1BAF7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42374656"/>
        <c:axId val="46317568"/>
      </c:barChart>
      <c:catAx>
        <c:axId val="4237465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 algn="r"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tr-TR"/>
          </a:p>
        </c:txPr>
        <c:crossAx val="4631756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46317568"/>
        <c:scaling>
          <c:orientation val="minMax"/>
          <c:min val="0"/>
        </c:scaling>
        <c:delete val="1"/>
        <c:axPos val="t"/>
        <c:numFmt formatCode="0" sourceLinked="1"/>
        <c:majorTickMark val="out"/>
        <c:minorTickMark val="none"/>
        <c:tickLblPos val="none"/>
        <c:crossAx val="423746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497748076754523"/>
          <c:y val="4.685602730032893E-2"/>
          <c:w val="0.58218405032498732"/>
          <c:h val="0.94487574102543503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4186"/>
            </a:solidFill>
            <a:ln>
              <a:solidFill>
                <a:schemeClr val="tx2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004186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FD7F-4E84-AAD7-DF24F1BAF793}"/>
              </c:ext>
            </c:extLst>
          </c:dPt>
          <c:dPt>
            <c:idx val="1"/>
            <c:invertIfNegative val="0"/>
            <c:bubble3D val="0"/>
            <c:spPr>
              <a:solidFill>
                <a:srgbClr val="004186"/>
              </a:solidFill>
              <a:ln w="28575">
                <a:solidFill>
                  <a:schemeClr val="tx2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FD7F-4E84-AAD7-DF24F1BAF793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FD7F-4E84-AAD7-DF24F1BAF793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FD7F-4E84-AAD7-DF24F1BAF793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FD7F-4E84-AAD7-DF24F1BAF793}"/>
              </c:ext>
            </c:extLst>
          </c:dPt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FD7F-4E84-AAD7-DF24F1BAF793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FD7F-4E84-AAD7-DF24F1BAF793}"/>
              </c:ext>
            </c:extLst>
          </c:dPt>
          <c:dPt>
            <c:idx val="7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8-FD7F-4E84-AAD7-DF24F1BAF793}"/>
              </c:ext>
            </c:extLst>
          </c:dPt>
          <c:dLbls>
            <c:numFmt formatCode="0\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tr-T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Sheet1!$A$1:$A$5</c:f>
              <c:strCache>
                <c:ptCount val="5"/>
                <c:pt idx="0">
                  <c:v>Benzinli</c:v>
                </c:pt>
                <c:pt idx="1">
                  <c:v>Dizel</c:v>
                </c:pt>
                <c:pt idx="2">
                  <c:v>Hibrit</c:v>
                </c:pt>
                <c:pt idx="3">
                  <c:v>Elektrikli</c:v>
                </c:pt>
                <c:pt idx="4">
                  <c:v>LPG</c:v>
                </c:pt>
              </c:strCache>
            </c:strRef>
          </c:cat>
          <c:val>
            <c:numRef>
              <c:f>Sheet1!$B$1:$B$5</c:f>
              <c:numCache>
                <c:formatCode>0</c:formatCode>
                <c:ptCount val="5"/>
                <c:pt idx="0">
                  <c:v>74.33</c:v>
                </c:pt>
                <c:pt idx="1">
                  <c:v>84.67</c:v>
                </c:pt>
                <c:pt idx="2">
                  <c:v>63.33</c:v>
                </c:pt>
                <c:pt idx="3">
                  <c:v>61.33</c:v>
                </c:pt>
                <c:pt idx="4">
                  <c:v>66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FD7F-4E84-AAD7-DF24F1BAF7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46787072"/>
        <c:axId val="248253248"/>
      </c:barChart>
      <c:catAx>
        <c:axId val="46787072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 algn="r"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tr-TR"/>
          </a:p>
        </c:txPr>
        <c:crossAx val="24825324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48253248"/>
        <c:scaling>
          <c:orientation val="minMax"/>
          <c:min val="0"/>
        </c:scaling>
        <c:delete val="1"/>
        <c:axPos val="t"/>
        <c:numFmt formatCode="0" sourceLinked="1"/>
        <c:majorTickMark val="out"/>
        <c:minorTickMark val="none"/>
        <c:tickLblPos val="none"/>
        <c:crossAx val="467870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8585136804298662"/>
          <c:y val="4.685602730032893E-2"/>
          <c:w val="0.38201736648763013"/>
          <c:h val="0.94487574102543503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tx2"/>
            </a:solidFill>
            <a:ln>
              <a:solidFill>
                <a:schemeClr val="tx2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FD7F-4E84-AAD7-DF24F1BAF793}"/>
              </c:ext>
            </c:extLst>
          </c:dPt>
          <c:dPt>
            <c:idx val="1"/>
            <c:invertIfNegative val="0"/>
            <c:bubble3D val="0"/>
            <c:spPr>
              <a:solidFill>
                <a:schemeClr val="tx2"/>
              </a:solidFill>
              <a:ln w="28575">
                <a:solidFill>
                  <a:schemeClr val="tx2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FD7F-4E84-AAD7-DF24F1BAF793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FD7F-4E84-AAD7-DF24F1BAF793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FD7F-4E84-AAD7-DF24F1BAF793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FD7F-4E84-AAD7-DF24F1BAF793}"/>
              </c:ext>
            </c:extLst>
          </c:dPt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FD7F-4E84-AAD7-DF24F1BAF793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FD7F-4E84-AAD7-DF24F1BAF793}"/>
              </c:ext>
            </c:extLst>
          </c:dPt>
          <c:dPt>
            <c:idx val="7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8-FD7F-4E84-AAD7-DF24F1BAF793}"/>
              </c:ext>
            </c:extLst>
          </c:dPt>
          <c:dLbls>
            <c:numFmt formatCode="0\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tr-T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Sheet1!$A$1:$A$6</c:f>
              <c:strCache>
                <c:ptCount val="6"/>
                <c:pt idx="0">
                  <c:v>Almayı planlamıyorum</c:v>
                </c:pt>
                <c:pt idx="1">
                  <c:v>1 yıl içinde</c:v>
                </c:pt>
                <c:pt idx="2">
                  <c:v>2 yıl içinde</c:v>
                </c:pt>
                <c:pt idx="3">
                  <c:v>3 yıl içinde</c:v>
                </c:pt>
                <c:pt idx="4">
                  <c:v>5 yıl içinde</c:v>
                </c:pt>
                <c:pt idx="5">
                  <c:v>5 yıldan daha geç</c:v>
                </c:pt>
              </c:strCache>
            </c:strRef>
          </c:cat>
          <c:val>
            <c:numRef>
              <c:f>Sheet1!$B$1:$B$6</c:f>
              <c:numCache>
                <c:formatCode>0</c:formatCode>
                <c:ptCount val="6"/>
                <c:pt idx="0">
                  <c:v>10.33</c:v>
                </c:pt>
                <c:pt idx="1">
                  <c:v>45.67</c:v>
                </c:pt>
                <c:pt idx="2">
                  <c:v>22.67</c:v>
                </c:pt>
                <c:pt idx="3">
                  <c:v>12.33</c:v>
                </c:pt>
                <c:pt idx="4">
                  <c:v>5.33</c:v>
                </c:pt>
                <c:pt idx="5">
                  <c:v>3.67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FD7F-4E84-AAD7-DF24F1BAF7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42374144"/>
        <c:axId val="46321024"/>
      </c:barChart>
      <c:catAx>
        <c:axId val="4237414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 algn="r"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tr-TR"/>
          </a:p>
        </c:txPr>
        <c:crossAx val="4632102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46321024"/>
        <c:scaling>
          <c:orientation val="minMax"/>
          <c:min val="0"/>
        </c:scaling>
        <c:delete val="1"/>
        <c:axPos val="t"/>
        <c:numFmt formatCode="0" sourceLinked="1"/>
        <c:majorTickMark val="out"/>
        <c:minorTickMark val="none"/>
        <c:tickLblPos val="none"/>
        <c:crossAx val="423741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4844853957416673"/>
          <c:y val="0.26907225850881245"/>
          <c:w val="0.48029876151368112"/>
          <c:h val="0.6815079376403306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1st Qtr</c:v>
                </c:pt>
              </c:strCache>
            </c:strRef>
          </c:tx>
          <c:spPr>
            <a:ln w="12700">
              <a:solidFill>
                <a:schemeClr val="bg1"/>
              </a:solidFill>
            </a:ln>
            <a:effectLst/>
          </c:spPr>
          <c:dPt>
            <c:idx val="0"/>
            <c:bubble3D val="0"/>
          </c:dPt>
          <c:dPt>
            <c:idx val="1"/>
            <c:bubble3D val="0"/>
            <c:spPr>
              <a:solidFill>
                <a:srgbClr val="C0504D"/>
              </a:solidFill>
              <a:ln w="12700">
                <a:solidFill>
                  <a:schemeClr val="bg1"/>
                </a:solidFill>
              </a:ln>
              <a:effectLst/>
            </c:spPr>
          </c:dPt>
          <c:dPt>
            <c:idx val="2"/>
            <c:bubble3D val="0"/>
          </c:dPt>
          <c:dPt>
            <c:idx val="3"/>
            <c:bubble3D val="0"/>
            <c:spPr>
              <a:solidFill>
                <a:schemeClr val="bg2"/>
              </a:solidFill>
              <a:ln w="12700">
                <a:solidFill>
                  <a:schemeClr val="bg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bg2"/>
              </a:solidFill>
              <a:ln w="12700">
                <a:solidFill>
                  <a:schemeClr val="bg1"/>
                </a:solidFill>
              </a:ln>
              <a:effectLst/>
            </c:spPr>
          </c:dPt>
          <c:dLbls>
            <c:numFmt formatCode="General" sourceLinked="0"/>
            <c:spPr>
              <a:noFill/>
              <a:ln w="24851">
                <a:noFill/>
              </a:ln>
            </c:spPr>
            <c:txPr>
              <a:bodyPr/>
              <a:lstStyle/>
              <a:p>
                <a:pPr>
                  <a:defRPr lang="en-US" sz="1200" b="1" noProof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tr-T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Sheet1!$A$2:$A$3</c:f>
              <c:strCache>
                <c:ptCount val="2"/>
                <c:pt idx="0">
                  <c:v>Evet</c:v>
                </c:pt>
                <c:pt idx="1">
                  <c:v>Hayır</c:v>
                </c:pt>
              </c:strCache>
            </c:strRef>
          </c:cat>
          <c:val>
            <c:numRef>
              <c:f>Sheet1!$B$2:$B$3</c:f>
              <c:numCache>
                <c:formatCode>0</c:formatCode>
                <c:ptCount val="2"/>
                <c:pt idx="0">
                  <c:v>78.28</c:v>
                </c:pt>
                <c:pt idx="1">
                  <c:v>21.72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  <c:holeSize val="41"/>
      </c:doughnutChart>
      <c:spPr>
        <a:noFill/>
        <a:ln w="24851">
          <a:noFill/>
        </a:ln>
      </c:spPr>
    </c:plotArea>
    <c:legend>
      <c:legendPos val="r"/>
      <c:layout>
        <c:manualLayout>
          <c:xMode val="edge"/>
          <c:yMode val="edge"/>
          <c:x val="0.68704955407910662"/>
          <c:y val="0.53441287144252458"/>
          <c:w val="0.29553594608726813"/>
          <c:h val="0.39581644393194343"/>
        </c:manualLayout>
      </c:layout>
      <c:overlay val="1"/>
      <c:txPr>
        <a:bodyPr/>
        <a:lstStyle/>
        <a:p>
          <a:pPr>
            <a:defRPr sz="1050">
              <a:latin typeface="Arial" panose="020B0604020202020204" pitchFamily="34" charset="0"/>
              <a:cs typeface="Arial" panose="020B0604020202020204" pitchFamily="34" charset="0"/>
            </a:defRPr>
          </a:pPr>
          <a:endParaRPr lang="tr-TR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1200" b="0" i="0" u="none" strike="noStrike" baseline="0">
          <a:solidFill>
            <a:schemeClr val="tx1"/>
          </a:solidFill>
          <a:latin typeface="+mn-lt"/>
          <a:ea typeface="Arial"/>
          <a:cs typeface="Arial"/>
        </a:defRPr>
      </a:pPr>
      <a:endParaRPr lang="tr-TR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853199734550249"/>
          <c:y val="5.9067129448956701E-2"/>
          <c:w val="0.66146800265449746"/>
          <c:h val="0.9295340160380931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1.sıra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numFmt formatCode="0\%" sourceLinked="0"/>
            <c:txPr>
              <a:bodyPr/>
              <a:lstStyle/>
              <a:p>
                <a:pPr>
                  <a:defRPr sz="1000"/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Sheet1!$A$2:$A$22</c:f>
              <c:strCache>
                <c:ptCount val="21"/>
                <c:pt idx="0">
                  <c:v>Teslimat süresi</c:v>
                </c:pt>
                <c:pt idx="1">
                  <c:v>Prestij / tavsiye</c:v>
                </c:pt>
                <c:pt idx="2">
                  <c:v>Bayi ağı</c:v>
                </c:pt>
                <c:pt idx="3">
                  <c:v>Manevra ve park kolaylığı (aracın küçük olması)</c:v>
                </c:pt>
                <c:pt idx="4">
                  <c:v>Yüksek motor hacmi</c:v>
                </c:pt>
                <c:pt idx="5">
                  <c:v>Düşük motor hacmi (düşük vergi için)</c:v>
                </c:pt>
                <c:pt idx="6">
                  <c:v>Vites kutusu tipi</c:v>
                </c:pt>
                <c:pt idx="7">
                  <c:v>Bozuk yollara uygun olması</c:v>
                </c:pt>
                <c:pt idx="8">
                  <c:v>Beygir gücü</c:v>
                </c:pt>
                <c:pt idx="9">
                  <c:v>Satış sonrası hizmetlerin yaygın / ekonomik olması</c:v>
                </c:pt>
                <c:pt idx="10">
                  <c:v>İç alanın genişliği</c:v>
                </c:pt>
                <c:pt idx="11">
                  <c:v>İkinci el değeri</c:v>
                </c:pt>
                <c:pt idx="12">
                  <c:v>Bagaj genişliği</c:v>
                </c:pt>
                <c:pt idx="13">
                  <c:v>İç dizayn</c:v>
                </c:pt>
                <c:pt idx="14">
                  <c:v>Donanım / özellikler</c:v>
                </c:pt>
                <c:pt idx="15">
                  <c:v>Güvenlik özellikleri</c:v>
                </c:pt>
                <c:pt idx="16">
                  <c:v>Dış dizayn</c:v>
                </c:pt>
                <c:pt idx="17">
                  <c:v>Dayanıklılık / sağlamlık</c:v>
                </c:pt>
                <c:pt idx="18">
                  <c:v>Performans</c:v>
                </c:pt>
                <c:pt idx="19">
                  <c:v>Fiyat / ödeme seçenekleri</c:v>
                </c:pt>
                <c:pt idx="20">
                  <c:v>Yakıt tüketimi</c:v>
                </c:pt>
              </c:strCache>
            </c:strRef>
          </c:cat>
          <c:val>
            <c:numRef>
              <c:f>Sheet1!$B$2:$B$22</c:f>
              <c:numCache>
                <c:formatCode>0</c:formatCode>
                <c:ptCount val="21"/>
                <c:pt idx="0">
                  <c:v>2</c:v>
                </c:pt>
                <c:pt idx="1">
                  <c:v>3.33</c:v>
                </c:pt>
                <c:pt idx="2">
                  <c:v>3.33</c:v>
                </c:pt>
                <c:pt idx="3">
                  <c:v>5.33</c:v>
                </c:pt>
                <c:pt idx="4">
                  <c:v>5.33</c:v>
                </c:pt>
                <c:pt idx="5">
                  <c:v>5.67</c:v>
                </c:pt>
                <c:pt idx="6">
                  <c:v>8</c:v>
                </c:pt>
                <c:pt idx="7">
                  <c:v>8</c:v>
                </c:pt>
                <c:pt idx="8">
                  <c:v>12.33</c:v>
                </c:pt>
                <c:pt idx="9">
                  <c:v>18.329999999999998</c:v>
                </c:pt>
                <c:pt idx="10">
                  <c:v>21.67</c:v>
                </c:pt>
                <c:pt idx="11">
                  <c:v>23.33</c:v>
                </c:pt>
                <c:pt idx="12">
                  <c:v>27.67</c:v>
                </c:pt>
                <c:pt idx="13">
                  <c:v>31.33</c:v>
                </c:pt>
                <c:pt idx="14">
                  <c:v>33.33</c:v>
                </c:pt>
                <c:pt idx="15">
                  <c:v>33.67</c:v>
                </c:pt>
                <c:pt idx="16">
                  <c:v>34.67</c:v>
                </c:pt>
                <c:pt idx="17">
                  <c:v>40.67</c:v>
                </c:pt>
                <c:pt idx="18">
                  <c:v>44</c:v>
                </c:pt>
                <c:pt idx="19">
                  <c:v>57.33</c:v>
                </c:pt>
                <c:pt idx="20">
                  <c:v>80.67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54097408"/>
        <c:axId val="46319872"/>
      </c:barChart>
      <c:catAx>
        <c:axId val="54097408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tr-TR"/>
          </a:p>
        </c:txPr>
        <c:crossAx val="46319872"/>
        <c:crosses val="autoZero"/>
        <c:auto val="1"/>
        <c:lblAlgn val="ctr"/>
        <c:lblOffset val="100"/>
        <c:noMultiLvlLbl val="0"/>
      </c:catAx>
      <c:valAx>
        <c:axId val="46319872"/>
        <c:scaling>
          <c:orientation val="minMax"/>
        </c:scaling>
        <c:delete val="1"/>
        <c:axPos val="b"/>
        <c:numFmt formatCode="0" sourceLinked="1"/>
        <c:majorTickMark val="out"/>
        <c:minorTickMark val="none"/>
        <c:tickLblPos val="nextTo"/>
        <c:crossAx val="540974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 b="1"/>
      </a:pPr>
      <a:endParaRPr lang="tr-T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8585136804298662"/>
          <c:y val="4.685602730032893E-2"/>
          <c:w val="0.50407038268382265"/>
          <c:h val="0.94487574102543503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4186"/>
            </a:solidFill>
            <a:ln>
              <a:solidFill>
                <a:schemeClr val="tx2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004186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FD7F-4E84-AAD7-DF24F1BAF793}"/>
              </c:ext>
            </c:extLst>
          </c:dPt>
          <c:dPt>
            <c:idx val="1"/>
            <c:invertIfNegative val="0"/>
            <c:bubble3D val="0"/>
            <c:spPr>
              <a:solidFill>
                <a:srgbClr val="004186"/>
              </a:solidFill>
              <a:ln w="28575">
                <a:solidFill>
                  <a:schemeClr val="tx2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FD7F-4E84-AAD7-DF24F1BAF793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FD7F-4E84-AAD7-DF24F1BAF793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FD7F-4E84-AAD7-DF24F1BAF793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FD7F-4E84-AAD7-DF24F1BAF793}"/>
              </c:ext>
            </c:extLst>
          </c:dPt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FD7F-4E84-AAD7-DF24F1BAF793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FD7F-4E84-AAD7-DF24F1BAF793}"/>
              </c:ext>
            </c:extLst>
          </c:dPt>
          <c:dPt>
            <c:idx val="7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8-FD7F-4E84-AAD7-DF24F1BAF793}"/>
              </c:ext>
            </c:extLst>
          </c:dPt>
          <c:dLbls>
            <c:dLbl>
              <c:idx val="5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200" b="1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tr-T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\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tr-T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Sheet1!$A$1:$A$14</c:f>
              <c:strCache>
                <c:ptCount val="14"/>
                <c:pt idx="0">
                  <c:v>Arama motorları</c:v>
                </c:pt>
                <c:pt idx="1">
                  <c:v>Aile / arkadaş</c:v>
                </c:pt>
                <c:pt idx="2">
                  <c:v>Markanın web sitesi</c:v>
                </c:pt>
                <c:pt idx="3">
                  <c:v>Araç karşılaştırma web siteleri</c:v>
                </c:pt>
                <c:pt idx="4">
                  <c:v>Bayi ziyareti</c:v>
                </c:pt>
                <c:pt idx="5">
                  <c:v>Online videolar</c:v>
                </c:pt>
                <c:pt idx="6">
                  <c:v>Sosyal medya</c:v>
                </c:pt>
                <c:pt idx="7">
                  <c:v>Forum ve bloglar</c:v>
                </c:pt>
                <c:pt idx="8">
                  <c:v>Otomotiv dergileri</c:v>
                </c:pt>
                <c:pt idx="9">
                  <c:v>Televizyon reklamları</c:v>
                </c:pt>
                <c:pt idx="10">
                  <c:v>Online reklamlar</c:v>
                </c:pt>
                <c:pt idx="11">
                  <c:v>Gazete/dergi/broşür</c:v>
                </c:pt>
                <c:pt idx="12">
                  <c:v>Bayi ile telefon görüşmesi</c:v>
                </c:pt>
                <c:pt idx="13">
                  <c:v>Radyo reklamları</c:v>
                </c:pt>
              </c:strCache>
            </c:strRef>
          </c:cat>
          <c:val>
            <c:numRef>
              <c:f>Sheet1!$B$1:$B$14</c:f>
              <c:numCache>
                <c:formatCode>0</c:formatCode>
                <c:ptCount val="14"/>
                <c:pt idx="0">
                  <c:v>64.33</c:v>
                </c:pt>
                <c:pt idx="1">
                  <c:v>40.67</c:v>
                </c:pt>
                <c:pt idx="2">
                  <c:v>37.67</c:v>
                </c:pt>
                <c:pt idx="3">
                  <c:v>36.67</c:v>
                </c:pt>
                <c:pt idx="4">
                  <c:v>34.67</c:v>
                </c:pt>
                <c:pt idx="5">
                  <c:v>29.33</c:v>
                </c:pt>
                <c:pt idx="6">
                  <c:v>25</c:v>
                </c:pt>
                <c:pt idx="7">
                  <c:v>23.33</c:v>
                </c:pt>
                <c:pt idx="8">
                  <c:v>16</c:v>
                </c:pt>
                <c:pt idx="9">
                  <c:v>13.67</c:v>
                </c:pt>
                <c:pt idx="10">
                  <c:v>10.67</c:v>
                </c:pt>
                <c:pt idx="11">
                  <c:v>6</c:v>
                </c:pt>
                <c:pt idx="12">
                  <c:v>5</c:v>
                </c:pt>
                <c:pt idx="13">
                  <c:v>2.67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FD7F-4E84-AAD7-DF24F1BAF7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54120960"/>
        <c:axId val="46280064"/>
      </c:barChart>
      <c:catAx>
        <c:axId val="54120960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 algn="r"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tr-TR"/>
          </a:p>
        </c:txPr>
        <c:crossAx val="4628006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46280064"/>
        <c:scaling>
          <c:orientation val="minMax"/>
          <c:min val="0"/>
        </c:scaling>
        <c:delete val="1"/>
        <c:axPos val="t"/>
        <c:numFmt formatCode="0" sourceLinked="1"/>
        <c:majorTickMark val="out"/>
        <c:minorTickMark val="none"/>
        <c:tickLblPos val="none"/>
        <c:crossAx val="541209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8585136804298662"/>
          <c:y val="4.685602730032893E-2"/>
          <c:w val="0.38201736648763013"/>
          <c:h val="0.94487574102543503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4186"/>
            </a:solidFill>
            <a:ln>
              <a:solidFill>
                <a:schemeClr val="tx2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004186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FD7F-4E84-AAD7-DF24F1BAF793}"/>
              </c:ext>
            </c:extLst>
          </c:dPt>
          <c:dPt>
            <c:idx val="1"/>
            <c:invertIfNegative val="0"/>
            <c:bubble3D val="0"/>
            <c:spPr>
              <a:solidFill>
                <a:srgbClr val="004186"/>
              </a:solidFill>
              <a:ln w="28575">
                <a:solidFill>
                  <a:schemeClr val="tx2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FD7F-4E84-AAD7-DF24F1BAF793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FD7F-4E84-AAD7-DF24F1BAF793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FD7F-4E84-AAD7-DF24F1BAF793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FD7F-4E84-AAD7-DF24F1BAF793}"/>
              </c:ext>
            </c:extLst>
          </c:dPt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FD7F-4E84-AAD7-DF24F1BAF793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FD7F-4E84-AAD7-DF24F1BAF793}"/>
              </c:ext>
            </c:extLst>
          </c:dPt>
          <c:dPt>
            <c:idx val="7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8-FD7F-4E84-AAD7-DF24F1BAF793}"/>
              </c:ext>
            </c:extLst>
          </c:dPt>
          <c:dLbls>
            <c:numFmt formatCode="0\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tr-T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Sheet1!$A$1:$A$11</c:f>
              <c:strCache>
                <c:ptCount val="11"/>
                <c:pt idx="0">
                  <c:v>80.000 TL ve altı</c:v>
                </c:pt>
                <c:pt idx="1">
                  <c:v>81.000 – 90.000 TL</c:v>
                </c:pt>
                <c:pt idx="2">
                  <c:v>91.000 – 100.000 TL</c:v>
                </c:pt>
                <c:pt idx="3">
                  <c:v>101.000 – 110.000 TL</c:v>
                </c:pt>
                <c:pt idx="4">
                  <c:v>111.000 – 120.000 TL</c:v>
                </c:pt>
                <c:pt idx="5">
                  <c:v>121.000 – 130.000 TL</c:v>
                </c:pt>
                <c:pt idx="6">
                  <c:v>131.000 – 140.000 TL</c:v>
                </c:pt>
                <c:pt idx="7">
                  <c:v>141.000 – 165.000 TL</c:v>
                </c:pt>
                <c:pt idx="8">
                  <c:v>166.000 – 180.000 TL</c:v>
                </c:pt>
                <c:pt idx="9">
                  <c:v>181.000 – 200.000 TL</c:v>
                </c:pt>
                <c:pt idx="10">
                  <c:v>200.000 TL ve üstü</c:v>
                </c:pt>
              </c:strCache>
            </c:strRef>
          </c:cat>
          <c:val>
            <c:numRef>
              <c:f>Sheet1!$B$1:$B$11</c:f>
              <c:numCache>
                <c:formatCode>0</c:formatCode>
                <c:ptCount val="11"/>
                <c:pt idx="0">
                  <c:v>33.67</c:v>
                </c:pt>
                <c:pt idx="1">
                  <c:v>15.67</c:v>
                </c:pt>
                <c:pt idx="2">
                  <c:v>10.33</c:v>
                </c:pt>
                <c:pt idx="3">
                  <c:v>9.33</c:v>
                </c:pt>
                <c:pt idx="4">
                  <c:v>7.67</c:v>
                </c:pt>
                <c:pt idx="5">
                  <c:v>5.33</c:v>
                </c:pt>
                <c:pt idx="6">
                  <c:v>6</c:v>
                </c:pt>
                <c:pt idx="7">
                  <c:v>7</c:v>
                </c:pt>
                <c:pt idx="8">
                  <c:v>0.67</c:v>
                </c:pt>
                <c:pt idx="9">
                  <c:v>1.67</c:v>
                </c:pt>
                <c:pt idx="10">
                  <c:v>2.67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FD7F-4E84-AAD7-DF24F1BAF7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54491648"/>
        <c:axId val="46281792"/>
      </c:barChart>
      <c:catAx>
        <c:axId val="54491648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 algn="r"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tr-TR"/>
          </a:p>
        </c:txPr>
        <c:crossAx val="4628179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46281792"/>
        <c:scaling>
          <c:orientation val="minMax"/>
          <c:min val="0"/>
        </c:scaling>
        <c:delete val="1"/>
        <c:axPos val="t"/>
        <c:numFmt formatCode="0" sourceLinked="1"/>
        <c:majorTickMark val="out"/>
        <c:minorTickMark val="none"/>
        <c:tickLblPos val="none"/>
        <c:crossAx val="544916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978446-2C77-4D2F-B4E1-6D0A57AEE5C7}" type="datetimeFigureOut">
              <a:rPr lang="tr-TR" smtClean="0"/>
              <a:t>31.5.2019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CB86B3-6755-450F-ABB9-1B4C7C2EBC8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545856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376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880" algn="l" defTabSz="91376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760" algn="l" defTabSz="91376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640" algn="l" defTabSz="91376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520" algn="l" defTabSz="91376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400" algn="l" defTabSz="91376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280" algn="l" defTabSz="91376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160" algn="l" defTabSz="91376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040" algn="l" defTabSz="91376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447675" y="788988"/>
            <a:ext cx="5902325" cy="332105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z="800" dirty="0">
                <a:solidFill>
                  <a:srgbClr val="928580"/>
                </a:solidFill>
                <a:latin typeface="Arial" pitchFamily="34" charset="0"/>
              </a:rPr>
              <a:t>Page </a:t>
            </a:r>
            <a:fld id="{631115FC-FCCC-412E-8B45-85A3F482063D}" type="slidenum">
              <a:rPr lang="en-US" sz="800" smtClean="0">
                <a:solidFill>
                  <a:srgbClr val="928580"/>
                </a:solidFill>
                <a:latin typeface="Arial" pitchFamily="34" charset="0"/>
              </a:rPr>
              <a:pPr/>
              <a:t>2</a:t>
            </a:fld>
            <a:endParaRPr lang="en-US" sz="800" dirty="0">
              <a:solidFill>
                <a:srgbClr val="92858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72645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447675" y="788988"/>
            <a:ext cx="5902325" cy="332105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z="800" dirty="0">
                <a:solidFill>
                  <a:srgbClr val="928580"/>
                </a:solidFill>
                <a:latin typeface="Arial" pitchFamily="34" charset="0"/>
              </a:rPr>
              <a:t>Page </a:t>
            </a:r>
            <a:fld id="{631115FC-FCCC-412E-8B45-85A3F482063D}" type="slidenum">
              <a:rPr lang="en-US" sz="800" smtClean="0">
                <a:solidFill>
                  <a:srgbClr val="928580"/>
                </a:solidFill>
                <a:latin typeface="Arial" pitchFamily="34" charset="0"/>
              </a:rPr>
              <a:pPr/>
              <a:t>5</a:t>
            </a:fld>
            <a:endParaRPr lang="en-US" sz="800" dirty="0">
              <a:solidFill>
                <a:srgbClr val="92858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7264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447675" y="788988"/>
            <a:ext cx="5902325" cy="332105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z="800" dirty="0">
                <a:solidFill>
                  <a:srgbClr val="928580"/>
                </a:solidFill>
                <a:latin typeface="Arial" pitchFamily="34" charset="0"/>
              </a:rPr>
              <a:t>Page </a:t>
            </a:r>
            <a:fld id="{631115FC-FCCC-412E-8B45-85A3F482063D}" type="slidenum">
              <a:rPr lang="en-US" sz="800" smtClean="0">
                <a:solidFill>
                  <a:srgbClr val="928580"/>
                </a:solidFill>
                <a:latin typeface="Arial" pitchFamily="34" charset="0"/>
              </a:rPr>
              <a:pPr/>
              <a:t>7</a:t>
            </a:fld>
            <a:endParaRPr lang="en-US" sz="800" dirty="0">
              <a:solidFill>
                <a:srgbClr val="92858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7264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08025" y="725488"/>
            <a:ext cx="5441950" cy="3060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In 2016, players need to ensure this market moves from being tech-led to consumer-led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This can be achieved with</a:t>
            </a:r>
            <a:r>
              <a:rPr lang="en-US" baseline="0" dirty="0"/>
              <a:t> three key steps:</a:t>
            </a:r>
          </a:p>
          <a:p>
            <a:pPr marL="459450" lvl="2" indent="-171450">
              <a:buFont typeface="Arial" panose="020B0604020202020204" pitchFamily="34" charset="0"/>
              <a:buChar char="•"/>
            </a:pPr>
            <a:r>
              <a:rPr lang="en-US" baseline="0" dirty="0"/>
              <a:t>Communicating the benefits to consumers</a:t>
            </a:r>
          </a:p>
          <a:p>
            <a:pPr marL="459450" lvl="2" indent="-171450">
              <a:buFont typeface="Arial" panose="020B0604020202020204" pitchFamily="34" charset="0"/>
              <a:buChar char="•"/>
            </a:pPr>
            <a:r>
              <a:rPr lang="en-US" baseline="0" dirty="0"/>
              <a:t>Collaborating with other players in the market to deliver a seamless experience</a:t>
            </a:r>
          </a:p>
          <a:p>
            <a:pPr marL="459450" lvl="2" indent="-171450">
              <a:buFont typeface="Arial" panose="020B0604020202020204" pitchFamily="34" charset="0"/>
              <a:buChar char="•"/>
            </a:pPr>
            <a:r>
              <a:rPr lang="en-US" baseline="0" dirty="0"/>
              <a:t>Giving consumers the confidence they need from a data privacy and security stand point</a:t>
            </a:r>
          </a:p>
        </p:txBody>
      </p:sp>
    </p:spTree>
    <p:extLst>
      <p:ext uri="{BB962C8B-B14F-4D97-AF65-F5344CB8AC3E}">
        <p14:creationId xmlns:p14="http://schemas.microsoft.com/office/powerpoint/2010/main" val="778448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5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2.bin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6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3.bin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4.bin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5.bin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9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6.bin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0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7.bin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4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9.bin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5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0.bin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9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2.bin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20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3.bin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21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4.bin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22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5.bin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23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6.bin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24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7.bin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3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7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lIns="91376" tIns="45688" rIns="91376" bIns="45688"/>
          <a:lstStyle/>
          <a:p>
            <a:fld id="{1D8BD707-D9CF-40AE-B4C6-C98DA3205C09}" type="datetimeFigureOut">
              <a:rPr lang="en-US" smtClean="0"/>
              <a:pPr/>
              <a:t>5/31/2019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lIns="91376" tIns="45688" rIns="91376" bIns="45688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lIns="91376" tIns="45688" rIns="91376" bIns="45688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lIns="91376" tIns="45688" rIns="91376" bIns="45688"/>
          <a:lstStyle/>
          <a:p>
            <a:fld id="{1D8BD707-D9CF-40AE-B4C6-C98DA3205C09}" type="datetimeFigureOut">
              <a:rPr lang="en-US" smtClean="0"/>
              <a:pPr/>
              <a:t>5/31/2019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lIns="91376" tIns="45688" rIns="91376" bIns="45688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lIns="91376" tIns="45688" rIns="91376" bIns="45688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688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7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6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5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28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50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lIns="91376" tIns="45688" rIns="91376" bIns="45688"/>
          <a:lstStyle/>
          <a:p>
            <a:fld id="{1D8BD707-D9CF-40AE-B4C6-C98DA3205C09}" type="datetimeFigureOut">
              <a:rPr lang="en-US" smtClean="0"/>
              <a:pPr/>
              <a:t>5/31/2019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lIns="91376" tIns="45688" rIns="91376" bIns="45688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lIns="91376" tIns="45688" rIns="91376" bIns="45688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lIns="91376" tIns="45688" rIns="91376" bIns="45688"/>
          <a:lstStyle/>
          <a:p>
            <a:fld id="{1D8BD707-D9CF-40AE-B4C6-C98DA3205C09}" type="datetimeFigureOut">
              <a:rPr lang="en-US" smtClean="0"/>
              <a:pPr/>
              <a:t>5/31/2019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lIns="91376" tIns="45688" rIns="91376" bIns="45688"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lIns="91376" tIns="45688" rIns="91376" bIns="45688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6880" indent="0">
              <a:buNone/>
              <a:defRPr sz="2000" b="1"/>
            </a:lvl2pPr>
            <a:lvl3pPr marL="913760" indent="0">
              <a:buNone/>
              <a:defRPr sz="1800" b="1"/>
            </a:lvl3pPr>
            <a:lvl4pPr marL="1370640" indent="0">
              <a:buNone/>
              <a:defRPr sz="1600" b="1"/>
            </a:lvl4pPr>
            <a:lvl5pPr marL="1827520" indent="0">
              <a:buNone/>
              <a:defRPr sz="1600" b="1"/>
            </a:lvl5pPr>
            <a:lvl6pPr marL="2284400" indent="0">
              <a:buNone/>
              <a:defRPr sz="1600" b="1"/>
            </a:lvl6pPr>
            <a:lvl7pPr marL="2741280" indent="0">
              <a:buNone/>
              <a:defRPr sz="1600" b="1"/>
            </a:lvl7pPr>
            <a:lvl8pPr marL="3198160" indent="0">
              <a:buNone/>
              <a:defRPr sz="1600" b="1"/>
            </a:lvl8pPr>
            <a:lvl9pPr marL="365504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6880" indent="0">
              <a:buNone/>
              <a:defRPr sz="2000" b="1"/>
            </a:lvl2pPr>
            <a:lvl3pPr marL="913760" indent="0">
              <a:buNone/>
              <a:defRPr sz="1800" b="1"/>
            </a:lvl3pPr>
            <a:lvl4pPr marL="1370640" indent="0">
              <a:buNone/>
              <a:defRPr sz="1600" b="1"/>
            </a:lvl4pPr>
            <a:lvl5pPr marL="1827520" indent="0">
              <a:buNone/>
              <a:defRPr sz="1600" b="1"/>
            </a:lvl5pPr>
            <a:lvl6pPr marL="2284400" indent="0">
              <a:buNone/>
              <a:defRPr sz="1600" b="1"/>
            </a:lvl6pPr>
            <a:lvl7pPr marL="2741280" indent="0">
              <a:buNone/>
              <a:defRPr sz="1600" b="1"/>
            </a:lvl7pPr>
            <a:lvl8pPr marL="3198160" indent="0">
              <a:buNone/>
              <a:defRPr sz="1600" b="1"/>
            </a:lvl8pPr>
            <a:lvl9pPr marL="365504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lIns="91376" tIns="45688" rIns="91376" bIns="45688"/>
          <a:lstStyle/>
          <a:p>
            <a:fld id="{1D8BD707-D9CF-40AE-B4C6-C98DA3205C09}" type="datetimeFigureOut">
              <a:rPr lang="en-US" smtClean="0"/>
              <a:pPr/>
              <a:t>5/31/2019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lIns="91376" tIns="45688" rIns="91376" bIns="45688"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lIns="91376" tIns="45688" rIns="91376" bIns="45688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lIns="91376" tIns="45688" rIns="91376" bIns="45688"/>
          <a:lstStyle/>
          <a:p>
            <a:fld id="{1D8BD707-D9CF-40AE-B4C6-C98DA3205C09}" type="datetimeFigureOut">
              <a:rPr lang="en-US" smtClean="0"/>
              <a:pPr/>
              <a:t>5/31/2019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lIns="91376" tIns="45688" rIns="91376" bIns="45688"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lIns="91376" tIns="45688" rIns="91376" bIns="45688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lIns="91376" tIns="45688" rIns="91376" bIns="45688"/>
          <a:lstStyle/>
          <a:p>
            <a:fld id="{1D8BD707-D9CF-40AE-B4C6-C98DA3205C09}" type="datetimeFigureOut">
              <a:rPr lang="en-US" smtClean="0"/>
              <a:pPr/>
              <a:t>5/31/2019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lIns="91376" tIns="45688" rIns="91376" bIns="45688"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lIns="91376" tIns="45688" rIns="91376" bIns="45688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2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6880" indent="0">
              <a:buNone/>
              <a:defRPr sz="1200"/>
            </a:lvl2pPr>
            <a:lvl3pPr marL="913760" indent="0">
              <a:buNone/>
              <a:defRPr sz="1000"/>
            </a:lvl3pPr>
            <a:lvl4pPr marL="1370640" indent="0">
              <a:buNone/>
              <a:defRPr sz="900"/>
            </a:lvl4pPr>
            <a:lvl5pPr marL="1827520" indent="0">
              <a:buNone/>
              <a:defRPr sz="900"/>
            </a:lvl5pPr>
            <a:lvl6pPr marL="2284400" indent="0">
              <a:buNone/>
              <a:defRPr sz="900"/>
            </a:lvl6pPr>
            <a:lvl7pPr marL="2741280" indent="0">
              <a:buNone/>
              <a:defRPr sz="900"/>
            </a:lvl7pPr>
            <a:lvl8pPr marL="3198160" indent="0">
              <a:buNone/>
              <a:defRPr sz="900"/>
            </a:lvl8pPr>
            <a:lvl9pPr marL="365504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lIns="91376" tIns="45688" rIns="91376" bIns="45688"/>
          <a:lstStyle/>
          <a:p>
            <a:fld id="{1D8BD707-D9CF-40AE-B4C6-C98DA3205C09}" type="datetimeFigureOut">
              <a:rPr lang="en-US" smtClean="0"/>
              <a:pPr/>
              <a:t>5/31/2019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lIns="91376" tIns="45688" rIns="91376" bIns="45688"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lIns="91376" tIns="45688" rIns="91376" bIns="45688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6880" indent="0">
              <a:buNone/>
              <a:defRPr sz="2800"/>
            </a:lvl2pPr>
            <a:lvl3pPr marL="913760" indent="0">
              <a:buNone/>
              <a:defRPr sz="2400"/>
            </a:lvl3pPr>
            <a:lvl4pPr marL="1370640" indent="0">
              <a:buNone/>
              <a:defRPr sz="2000"/>
            </a:lvl4pPr>
            <a:lvl5pPr marL="1827520" indent="0">
              <a:buNone/>
              <a:defRPr sz="2000"/>
            </a:lvl5pPr>
            <a:lvl6pPr marL="2284400" indent="0">
              <a:buNone/>
              <a:defRPr sz="2000"/>
            </a:lvl6pPr>
            <a:lvl7pPr marL="2741280" indent="0">
              <a:buNone/>
              <a:defRPr sz="2000"/>
            </a:lvl7pPr>
            <a:lvl8pPr marL="3198160" indent="0">
              <a:buNone/>
              <a:defRPr sz="2000"/>
            </a:lvl8pPr>
            <a:lvl9pPr marL="365504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7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6880" indent="0">
              <a:buNone/>
              <a:defRPr sz="1200"/>
            </a:lvl2pPr>
            <a:lvl3pPr marL="913760" indent="0">
              <a:buNone/>
              <a:defRPr sz="1000"/>
            </a:lvl3pPr>
            <a:lvl4pPr marL="1370640" indent="0">
              <a:buNone/>
              <a:defRPr sz="900"/>
            </a:lvl4pPr>
            <a:lvl5pPr marL="1827520" indent="0">
              <a:buNone/>
              <a:defRPr sz="900"/>
            </a:lvl5pPr>
            <a:lvl6pPr marL="2284400" indent="0">
              <a:buNone/>
              <a:defRPr sz="900"/>
            </a:lvl6pPr>
            <a:lvl7pPr marL="2741280" indent="0">
              <a:buNone/>
              <a:defRPr sz="900"/>
            </a:lvl7pPr>
            <a:lvl8pPr marL="3198160" indent="0">
              <a:buNone/>
              <a:defRPr sz="900"/>
            </a:lvl8pPr>
            <a:lvl9pPr marL="365504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lIns="91376" tIns="45688" rIns="91376" bIns="45688"/>
          <a:lstStyle/>
          <a:p>
            <a:fld id="{1D8BD707-D9CF-40AE-B4C6-C98DA3205C09}" type="datetimeFigureOut">
              <a:rPr lang="en-US" smtClean="0"/>
              <a:pPr/>
              <a:t>5/31/2019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lIns="91376" tIns="45688" rIns="91376" bIns="45688"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lIns="91376" tIns="45688" rIns="91376" bIns="45688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lIns="91376" tIns="45688" rIns="91376" bIns="45688"/>
          <a:lstStyle/>
          <a:p>
            <a:fld id="{1D8BD707-D9CF-40AE-B4C6-C98DA3205C09}" type="datetimeFigureOut">
              <a:rPr lang="en-US" smtClean="0"/>
              <a:pPr/>
              <a:t>5/31/2019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lIns="91376" tIns="45688" rIns="91376" bIns="45688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lIns="91376" tIns="45688" rIns="91376" bIns="45688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lIns="91376" tIns="45688" rIns="91376" bIns="45688"/>
          <a:lstStyle/>
          <a:p>
            <a:fld id="{1D8BD707-D9CF-40AE-B4C6-C98DA3205C09}" type="datetimeFigureOut">
              <a:rPr lang="en-US" smtClean="0"/>
              <a:pPr/>
              <a:t>5/31/2019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lIns="91376" tIns="45688" rIns="91376" bIns="45688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lIns="91376" tIns="45688" rIns="91376" bIns="45688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lin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323410" y="915566"/>
            <a:ext cx="8496740" cy="28825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>
              <a:lnSpc>
                <a:spcPct val="100000"/>
              </a:lnSpc>
              <a:spcBef>
                <a:spcPts val="600"/>
              </a:spcBef>
              <a:buNone/>
              <a:defRPr lang="de-DE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lvl="0"/>
            <a:r>
              <a:rPr lang="en-US" dirty="0"/>
              <a:t>Click to add </a:t>
            </a:r>
            <a:r>
              <a:rPr lang="en-US" dirty="0" err="1"/>
              <a:t>subheadline</a:t>
            </a:r>
            <a:endParaRPr lang="en-US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323528" y="4803552"/>
            <a:ext cx="8496300" cy="144462"/>
          </a:xfrm>
        </p:spPr>
        <p:txBody>
          <a:bodyPr tIns="0" bIns="27000" anchor="b" anchorCtr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dirty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lvl="0"/>
            <a:r>
              <a:rPr lang="en-US" dirty="0"/>
              <a:t>Click to add source information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headline</a:t>
            </a:r>
          </a:p>
        </p:txBody>
      </p:sp>
    </p:spTree>
    <p:extLst>
      <p:ext uri="{BB962C8B-B14F-4D97-AF65-F5344CB8AC3E}">
        <p14:creationId xmlns:p14="http://schemas.microsoft.com/office/powerpoint/2010/main" val="4774926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lide for present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0" y="1779641"/>
            <a:ext cx="9144000" cy="1584220"/>
          </a:xfrm>
          <a:gradFill>
            <a:gsLst>
              <a:gs pos="2000">
                <a:srgbClr val="0070C0"/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0" scaled="0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43000" tIns="0" rIns="243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de-DE" sz="3000" kern="1200" dirty="0">
                <a:solidFill>
                  <a:schemeClr val="bg1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" name="Rechteck 2"/>
          <p:cNvSpPr/>
          <p:nvPr userDrawn="1"/>
        </p:nvSpPr>
        <p:spPr bwMode="gray">
          <a:xfrm>
            <a:off x="0" y="0"/>
            <a:ext cx="9144000" cy="1681444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Font typeface="Courier New" pitchFamily="49" charset="0"/>
              <a:buNone/>
            </a:pPr>
            <a:endParaRPr lang="de-DE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8498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323851" y="1779591"/>
            <a:ext cx="8496301" cy="1008193"/>
          </a:xfrm>
        </p:spPr>
        <p:txBody>
          <a:bodyPr anchor="b"/>
          <a:lstStyle>
            <a:lvl1pPr>
              <a:defRPr sz="3600" b="0" cap="none" baseline="0">
                <a:solidFill>
                  <a:schemeClr val="tx2"/>
                </a:solidFill>
                <a:latin typeface="Arial" pitchFamily="34" charset="0"/>
              </a:defRPr>
            </a:lvl1pPr>
          </a:lstStyle>
          <a:p>
            <a:r>
              <a:rPr lang="en-GB" dirty="0" smtClean="0"/>
              <a:t>Click to add title of presentation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323849" y="2859792"/>
            <a:ext cx="8496302" cy="1151823"/>
          </a:xfrm>
        </p:spPr>
        <p:txBody>
          <a:bodyPr/>
          <a:lstStyle>
            <a:lvl1pPr marL="0" indent="0" algn="l">
              <a:spcBef>
                <a:spcPts val="600"/>
              </a:spcBef>
              <a:spcAft>
                <a:spcPts val="0"/>
              </a:spcAft>
              <a:buNone/>
              <a:defRPr sz="2000" baseline="0">
                <a:solidFill>
                  <a:schemeClr val="tx2"/>
                </a:solidFill>
              </a:defRPr>
            </a:lvl1pPr>
            <a:lvl2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2pPr>
            <a:lvl3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3pPr>
            <a:lvl4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4pPr>
            <a:lvl5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5pPr>
            <a:lvl6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6pPr>
            <a:lvl7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7pPr>
            <a:lvl8pPr marL="0" indent="0" algn="l"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8pPr>
            <a:lvl9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 dirty="0" smtClean="0"/>
              <a:t>Click to add subtitle of presentation</a:t>
            </a:r>
          </a:p>
        </p:txBody>
      </p:sp>
      <p:sp>
        <p:nvSpPr>
          <p:cNvPr id="4" name="Rechteck 3"/>
          <p:cNvSpPr/>
          <p:nvPr userDrawn="1"/>
        </p:nvSpPr>
        <p:spPr bwMode="gray">
          <a:xfrm>
            <a:off x="0" y="4927628"/>
            <a:ext cx="9144000" cy="215872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76" tIns="45688" rIns="91376" bIns="4568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Font typeface="Courier New" pitchFamily="49" charset="0"/>
              <a:buNone/>
            </a:pPr>
            <a:endParaRPr lang="en-GB" sz="1600" dirty="0" smtClean="0">
              <a:solidFill>
                <a:srgbClr val="000000"/>
              </a:solidFill>
            </a:endParaRPr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323850" y="4588060"/>
            <a:ext cx="8496300" cy="216000"/>
          </a:xfrm>
        </p:spPr>
        <p:txBody>
          <a:bodyPr tIns="0"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 dirty="0" smtClean="0"/>
              <a:t>Click to add additional text, e.g. author, location, date</a:t>
            </a:r>
          </a:p>
        </p:txBody>
      </p:sp>
    </p:spTree>
    <p:extLst>
      <p:ext uri="{BB962C8B-B14F-4D97-AF65-F5344CB8AC3E}">
        <p14:creationId xmlns:p14="http://schemas.microsoft.com/office/powerpoint/2010/main" val="8963974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70081632"/>
              </p:ext>
            </p:extLst>
          </p:nvPr>
        </p:nvGraphicFramePr>
        <p:xfrm>
          <a:off x="1592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7"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92" y="1590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Picture Placeholder 5"/>
          <p:cNvSpPr>
            <a:spLocks noGrp="1"/>
          </p:cNvSpPr>
          <p:nvPr>
            <p:ph type="pic" sz="quarter" idx="11" hasCustomPrompt="1"/>
          </p:nvPr>
        </p:nvSpPr>
        <p:spPr bwMode="gray">
          <a:xfrm>
            <a:off x="323410" y="987534"/>
            <a:ext cx="8496740" cy="3960707"/>
          </a:xfrm>
        </p:spPr>
        <p:txBody>
          <a:bodyPr/>
          <a:lstStyle/>
          <a:p>
            <a:r>
              <a:rPr lang="en-US" dirty="0" smtClean="0"/>
              <a:t>Click to the symbol to add a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67430" y="1779592"/>
            <a:ext cx="8209140" cy="1008193"/>
          </a:xfrm>
        </p:spPr>
        <p:txBody>
          <a:bodyPr anchor="b"/>
          <a:lstStyle>
            <a:lvl1pPr>
              <a:defRPr sz="3600" cap="none" baseline="0">
                <a:solidFill>
                  <a:schemeClr val="tx2"/>
                </a:solidFill>
              </a:defRPr>
            </a:lvl1pPr>
          </a:lstStyle>
          <a:p>
            <a:r>
              <a:rPr lang="en-GB" dirty="0" smtClean="0"/>
              <a:t>Click to add title of presentation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66871" y="2859790"/>
            <a:ext cx="8209684" cy="1152160"/>
          </a:xfrm>
        </p:spPr>
        <p:txBody>
          <a:bodyPr/>
          <a:lstStyle>
            <a:lvl1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1pPr>
            <a:lvl2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2pPr>
            <a:lvl3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3pPr>
            <a:lvl4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4pPr>
            <a:lvl5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5pPr>
            <a:lvl6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6pPr>
            <a:lvl7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7pPr>
            <a:lvl8pPr marL="0" indent="0" algn="l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8pPr>
            <a:lvl9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 dirty="0" smtClean="0"/>
              <a:t>Click to add subtitle of presentation</a:t>
            </a:r>
          </a:p>
        </p:txBody>
      </p:sp>
      <p:sp>
        <p:nvSpPr>
          <p:cNvPr id="7" name="Rechteck 6"/>
          <p:cNvSpPr/>
          <p:nvPr userDrawn="1"/>
        </p:nvSpPr>
        <p:spPr bwMode="gray">
          <a:xfrm>
            <a:off x="0" y="4927628"/>
            <a:ext cx="9144000" cy="215872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76" tIns="45688" rIns="91376" bIns="4568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Font typeface="Courier New" pitchFamily="49" charset="0"/>
              <a:buNone/>
            </a:pPr>
            <a:endParaRPr lang="en-GB" sz="1600" dirty="0" smtClean="0">
              <a:solidFill>
                <a:srgbClr val="000000"/>
              </a:solidFill>
            </a:endParaRPr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67431" y="4588030"/>
            <a:ext cx="8209140" cy="216000"/>
          </a:xfrm>
        </p:spPr>
        <p:txBody>
          <a:bodyPr tIns="0"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 dirty="0" smtClean="0"/>
              <a:t>Click to add additional text, e.g. author, location, date</a:t>
            </a:r>
          </a:p>
        </p:txBody>
      </p:sp>
    </p:spTree>
    <p:extLst>
      <p:ext uri="{BB962C8B-B14F-4D97-AF65-F5344CB8AC3E}">
        <p14:creationId xmlns:p14="http://schemas.microsoft.com/office/powerpoint/2010/main" val="2830751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pictur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1" hasCustomPrompt="1"/>
          </p:nvPr>
        </p:nvSpPr>
        <p:spPr bwMode="gray">
          <a:xfrm>
            <a:off x="323410" y="2571750"/>
            <a:ext cx="8497180" cy="2160300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 smtClean="0"/>
              <a:t>Click to the symbol to add a picture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323410" y="915520"/>
            <a:ext cx="8497180" cy="1008140"/>
          </a:xfrm>
        </p:spPr>
        <p:txBody>
          <a:bodyPr anchor="b"/>
          <a:lstStyle>
            <a:lvl1pPr>
              <a:defRPr sz="3600" cap="none" baseline="0">
                <a:solidFill>
                  <a:schemeClr val="tx2"/>
                </a:solidFill>
              </a:defRPr>
            </a:lvl1pPr>
          </a:lstStyle>
          <a:p>
            <a:r>
              <a:rPr lang="en-GB" dirty="0" smtClean="0"/>
              <a:t>Click to add title of presentation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323410" y="1995670"/>
            <a:ext cx="8497180" cy="432060"/>
          </a:xfrm>
        </p:spPr>
        <p:txBody>
          <a:bodyPr tIns="0"/>
          <a:lstStyle>
            <a:lvl1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1pPr>
            <a:lvl2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2pPr>
            <a:lvl3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3pPr>
            <a:lvl4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4pPr>
            <a:lvl5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5pPr>
            <a:lvl6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6pPr>
            <a:lvl7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7pPr>
            <a:lvl8pPr marL="0" indent="0" algn="l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8pPr>
            <a:lvl9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 dirty="0" smtClean="0"/>
              <a:t>Click to add subtitle of presentation</a:t>
            </a:r>
          </a:p>
        </p:txBody>
      </p:sp>
      <p:sp>
        <p:nvSpPr>
          <p:cNvPr id="7" name="Rechteck 6"/>
          <p:cNvSpPr/>
          <p:nvPr userDrawn="1"/>
        </p:nvSpPr>
        <p:spPr bwMode="gray">
          <a:xfrm>
            <a:off x="0" y="4927628"/>
            <a:ext cx="9144000" cy="215872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76" tIns="45688" rIns="91376" bIns="4568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Font typeface="Courier New" pitchFamily="49" charset="0"/>
              <a:buNone/>
            </a:pPr>
            <a:endParaRPr lang="en-GB" sz="1600" dirty="0" smtClean="0">
              <a:solidFill>
                <a:srgbClr val="000000"/>
              </a:solidFill>
            </a:endParaRPr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323528" y="4732050"/>
            <a:ext cx="8496622" cy="216000"/>
          </a:xfrm>
        </p:spPr>
        <p:txBody>
          <a:bodyPr tIns="0"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 dirty="0" smtClean="0"/>
              <a:t>Click to add additional text, e.g. author, location, date</a:t>
            </a:r>
          </a:p>
        </p:txBody>
      </p:sp>
    </p:spTree>
    <p:extLst>
      <p:ext uri="{BB962C8B-B14F-4D97-AF65-F5344CB8AC3E}">
        <p14:creationId xmlns:p14="http://schemas.microsoft.com/office/powerpoint/2010/main" val="808619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88557437"/>
              </p:ext>
            </p:extLst>
          </p:nvPr>
        </p:nvGraphicFramePr>
        <p:xfrm>
          <a:off x="1592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1"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92" y="1590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GB" dirty="0" smtClean="0"/>
              <a:t>Click to add headline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/>
        <p:txBody>
          <a:bodyPr/>
          <a:lstStyle>
            <a:lvl1pPr marL="359748" indent="-359748"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  <a:buFont typeface="+mj-lt"/>
              <a:buAutoNum type="arabicPeriod"/>
              <a:tabLst>
                <a:tab pos="8490055" algn="r"/>
              </a:tabLst>
              <a:defRPr sz="1800">
                <a:solidFill>
                  <a:schemeClr val="tx1"/>
                </a:solidFill>
              </a:defRPr>
            </a:lvl1pPr>
            <a:lvl2pPr marL="358523" indent="0">
              <a:spcBef>
                <a:spcPts val="1200"/>
              </a:spcBef>
              <a:spcAft>
                <a:spcPts val="0"/>
              </a:spcAft>
              <a:buClr>
                <a:schemeClr val="bg2"/>
              </a:buClr>
              <a:buFont typeface="+mj-lt"/>
              <a:buNone/>
              <a:tabLst>
                <a:tab pos="8274205" algn="r"/>
              </a:tabLst>
              <a:defRPr sz="1800">
                <a:solidFill>
                  <a:schemeClr val="bg2"/>
                </a:solidFill>
              </a:defRPr>
            </a:lvl2pPr>
            <a:lvl3pPr marL="359748" indent="0">
              <a:spcBef>
                <a:spcPts val="1200"/>
              </a:spcBef>
              <a:spcAft>
                <a:spcPts val="0"/>
              </a:spcAft>
              <a:buFontTx/>
              <a:buNone/>
              <a:defRPr sz="1800">
                <a:solidFill>
                  <a:schemeClr val="bg2"/>
                </a:solidFill>
              </a:defRPr>
            </a:lvl3pPr>
            <a:lvl4pPr marL="359748" indent="0">
              <a:spcBef>
                <a:spcPts val="1200"/>
              </a:spcBef>
              <a:spcAft>
                <a:spcPts val="0"/>
              </a:spcAft>
              <a:buFontTx/>
              <a:buNone/>
              <a:defRPr sz="1800">
                <a:solidFill>
                  <a:schemeClr val="bg2"/>
                </a:solidFill>
              </a:defRPr>
            </a:lvl4pPr>
            <a:lvl5pPr marL="359748" indent="0">
              <a:spcBef>
                <a:spcPts val="1200"/>
              </a:spcBef>
              <a:spcAft>
                <a:spcPts val="0"/>
              </a:spcAft>
              <a:buFontTx/>
              <a:buNone/>
              <a:defRPr sz="1800">
                <a:solidFill>
                  <a:schemeClr val="bg2"/>
                </a:solidFill>
              </a:defRPr>
            </a:lvl5pPr>
            <a:lvl6pPr marL="359748" indent="0">
              <a:spcBef>
                <a:spcPts val="1200"/>
              </a:spcBef>
              <a:spcAft>
                <a:spcPts val="0"/>
              </a:spcAft>
              <a:buFontTx/>
              <a:buNone/>
              <a:defRPr sz="1800">
                <a:solidFill>
                  <a:schemeClr val="bg2"/>
                </a:solidFill>
              </a:defRPr>
            </a:lvl6pPr>
            <a:lvl7pPr marL="359748" indent="0">
              <a:spcBef>
                <a:spcPts val="1200"/>
              </a:spcBef>
              <a:spcAft>
                <a:spcPts val="0"/>
              </a:spcAft>
              <a:buFontTx/>
              <a:buNone/>
              <a:defRPr sz="1800">
                <a:solidFill>
                  <a:schemeClr val="bg2"/>
                </a:solidFill>
              </a:defRPr>
            </a:lvl7pPr>
            <a:lvl8pPr marL="359748" indent="0">
              <a:spcBef>
                <a:spcPts val="1200"/>
              </a:spcBef>
              <a:spcAft>
                <a:spcPts val="0"/>
              </a:spcAft>
              <a:buFontTx/>
              <a:buNone/>
              <a:defRPr sz="1800">
                <a:solidFill>
                  <a:schemeClr val="bg2"/>
                </a:solidFill>
              </a:defRPr>
            </a:lvl8pPr>
            <a:lvl9pPr marL="359748" indent="0">
              <a:spcBef>
                <a:spcPts val="1200"/>
              </a:spcBef>
              <a:spcAft>
                <a:spcPts val="0"/>
              </a:spcAft>
              <a:buFontTx/>
              <a:buNone/>
              <a:defRPr sz="1800">
                <a:solidFill>
                  <a:schemeClr val="bg2"/>
                </a:solidFill>
              </a:defRPr>
            </a:lvl9pPr>
          </a:lstStyle>
          <a:p>
            <a:pPr lvl="0"/>
            <a:r>
              <a:rPr lang="en-GB" dirty="0" smtClean="0"/>
              <a:t>Click to add agenda</a:t>
            </a:r>
          </a:p>
        </p:txBody>
      </p:sp>
    </p:spTree>
    <p:extLst>
      <p:ext uri="{BB962C8B-B14F-4D97-AF65-F5344CB8AC3E}">
        <p14:creationId xmlns:p14="http://schemas.microsoft.com/office/powerpoint/2010/main" val="7242186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for present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323410" y="1779662"/>
            <a:ext cx="8497180" cy="1439810"/>
          </a:xfrm>
          <a:gradFill>
            <a:gsLst>
              <a:gs pos="2000">
                <a:schemeClr val="accent6"/>
              </a:gs>
              <a:gs pos="100000">
                <a:srgbClr val="F9B200"/>
              </a:gs>
            </a:gsLst>
            <a:lin ang="0" scaled="0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23772" tIns="0" rIns="323772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de-DE" sz="3000" kern="1200" dirty="0">
                <a:solidFill>
                  <a:schemeClr val="bg1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GB" dirty="0" smtClean="0"/>
              <a:t>Click to add text for divider slide</a:t>
            </a:r>
          </a:p>
        </p:txBody>
      </p:sp>
      <p:sp>
        <p:nvSpPr>
          <p:cNvPr id="3" name="Rechteck 2"/>
          <p:cNvSpPr/>
          <p:nvPr userDrawn="1"/>
        </p:nvSpPr>
        <p:spPr bwMode="gray">
          <a:xfrm>
            <a:off x="0" y="4"/>
            <a:ext cx="9144000" cy="163512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76" tIns="45688" rIns="91376" bIns="4568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Font typeface="Courier New" pitchFamily="49" charset="0"/>
              <a:buNone/>
            </a:pPr>
            <a:endParaRPr lang="en-GB" sz="160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64342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for pri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 bwMode="gray">
          <a:xfrm>
            <a:off x="0" y="75"/>
            <a:ext cx="9144000" cy="1635051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76" tIns="45688" rIns="91376" bIns="4568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Font typeface="Courier New" pitchFamily="49" charset="0"/>
              <a:buNone/>
            </a:pPr>
            <a:endParaRPr lang="en-GB" sz="1600" dirty="0" smtClean="0">
              <a:solidFill>
                <a:srgbClr val="000000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323410" y="1779588"/>
            <a:ext cx="8496418" cy="1439862"/>
          </a:xfr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23772" tIns="0" rIns="323772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de-DE" sz="3000" kern="1200" dirty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GB" dirty="0" smtClean="0"/>
              <a:t>Click to add text for divider slide</a:t>
            </a:r>
          </a:p>
        </p:txBody>
      </p:sp>
      <p:sp>
        <p:nvSpPr>
          <p:cNvPr id="59" name="Rechteck 58"/>
          <p:cNvSpPr/>
          <p:nvPr userDrawn="1"/>
        </p:nvSpPr>
        <p:spPr bwMode="gray">
          <a:xfrm>
            <a:off x="323410" y="1779662"/>
            <a:ext cx="8497134" cy="72000"/>
          </a:xfrm>
          <a:prstGeom prst="rect">
            <a:avLst/>
          </a:prstGeom>
          <a:gradFill>
            <a:gsLst>
              <a:gs pos="2000">
                <a:schemeClr val="accent6"/>
              </a:gs>
              <a:gs pos="100000">
                <a:srgbClr val="F9B200"/>
              </a:gs>
            </a:gsLst>
            <a:lin ang="0" scaled="0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76" tIns="45688" rIns="91376" bIns="4568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600" dirty="0" smtClean="0">
              <a:solidFill>
                <a:srgbClr val="000000"/>
              </a:solidFill>
            </a:endParaRPr>
          </a:p>
        </p:txBody>
      </p:sp>
      <p:sp>
        <p:nvSpPr>
          <p:cNvPr id="60" name="Rechteck 59"/>
          <p:cNvSpPr/>
          <p:nvPr userDrawn="1"/>
        </p:nvSpPr>
        <p:spPr bwMode="gray">
          <a:xfrm>
            <a:off x="323410" y="3147814"/>
            <a:ext cx="8496118" cy="72000"/>
          </a:xfrm>
          <a:prstGeom prst="rect">
            <a:avLst/>
          </a:prstGeom>
          <a:gradFill>
            <a:gsLst>
              <a:gs pos="2000">
                <a:schemeClr val="accent6"/>
              </a:gs>
              <a:gs pos="100000">
                <a:srgbClr val="F9B200"/>
              </a:gs>
            </a:gsLst>
            <a:lin ang="0" scaled="0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76" tIns="45688" rIns="91376" bIns="4568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60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5738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29795327"/>
              </p:ext>
            </p:extLst>
          </p:nvPr>
        </p:nvGraphicFramePr>
        <p:xfrm>
          <a:off x="1592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5"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92" y="1590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platzhalter 2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323410" y="915567"/>
            <a:ext cx="8496740" cy="28825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>
              <a:lnSpc>
                <a:spcPct val="100000"/>
              </a:lnSpc>
              <a:spcBef>
                <a:spcPts val="600"/>
              </a:spcBef>
              <a:buNone/>
              <a:defRPr lang="de-DE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lvl="0"/>
            <a:r>
              <a:rPr lang="en-GB" dirty="0" smtClean="0"/>
              <a:t>Click to add </a:t>
            </a:r>
            <a:r>
              <a:rPr lang="en-GB" dirty="0" err="1" smtClean="0"/>
              <a:t>subheadline</a:t>
            </a:r>
            <a:endParaRPr lang="en-GB" dirty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323528" y="4803998"/>
            <a:ext cx="8496300" cy="144462"/>
          </a:xfrm>
        </p:spPr>
        <p:txBody>
          <a:bodyPr vert="horz" lIns="0" tIns="0" rIns="0" bIns="35976" rtlCol="0" anchor="b" anchorCtr="0">
            <a:noAutofit/>
          </a:bodyPr>
          <a:lstStyle>
            <a:lvl1pPr>
              <a:defRPr lang="en-GB" sz="800" baseline="0" dirty="0" smtClean="0">
                <a:solidFill>
                  <a:schemeClr val="bg2"/>
                </a:solidFill>
              </a:defRPr>
            </a:lvl1pPr>
          </a:lstStyle>
          <a:p>
            <a:pPr lvl="0">
              <a:spcBef>
                <a:spcPts val="0"/>
              </a:spcBef>
            </a:pPr>
            <a:r>
              <a:rPr lang="en-GB" dirty="0" smtClean="0"/>
              <a:t>Click to add source information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GB" dirty="0" smtClean="0"/>
              <a:t>Click to add headline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00842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48220343"/>
              </p:ext>
            </p:extLst>
          </p:nvPr>
        </p:nvGraphicFramePr>
        <p:xfrm>
          <a:off x="1592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9" name="think-cell Folie" r:id="rId4" imgW="353" imgH="353" progId="TCLayout.ActiveDocument.1">
                  <p:embed/>
                </p:oleObj>
              </mc:Choice>
              <mc:Fallback>
                <p:oleObj name="think-cell Folie" r:id="rId4" imgW="353" imgH="35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92" y="1590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ontent Placeholder 8"/>
          <p:cNvSpPr>
            <a:spLocks noGrp="1"/>
          </p:cNvSpPr>
          <p:nvPr>
            <p:ph sz="quarter" idx="12" hasCustomPrompt="1"/>
          </p:nvPr>
        </p:nvSpPr>
        <p:spPr bwMode="gray">
          <a:xfrm>
            <a:off x="323410" y="1275570"/>
            <a:ext cx="8496740" cy="3456768"/>
          </a:xfrm>
        </p:spPr>
        <p:txBody>
          <a:bodyPr/>
          <a:lstStyle/>
          <a:p>
            <a:pPr lvl="0"/>
            <a:r>
              <a:rPr lang="en-GB" noProof="0" dirty="0" smtClean="0"/>
              <a:t>Click to add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GB" dirty="0" smtClean="0"/>
              <a:t>Click to add headline</a:t>
            </a:r>
            <a:endParaRPr lang="en-GB" dirty="0"/>
          </a:p>
        </p:txBody>
      </p:sp>
      <p:sp>
        <p:nvSpPr>
          <p:cNvPr id="4" name="Textplatzhalter 2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323410" y="915521"/>
            <a:ext cx="8497180" cy="28804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>
              <a:lnSpc>
                <a:spcPct val="100000"/>
              </a:lnSpc>
              <a:spcBef>
                <a:spcPts val="600"/>
              </a:spcBef>
              <a:buNone/>
              <a:defRPr lang="de-DE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lvl="0"/>
            <a:r>
              <a:rPr lang="en-GB" dirty="0" smtClean="0"/>
              <a:t>Click to add </a:t>
            </a:r>
            <a:r>
              <a:rPr lang="en-GB" dirty="0" err="1" smtClean="0"/>
              <a:t>subheadline</a:t>
            </a:r>
            <a:endParaRPr lang="en-GB" dirty="0" smtClean="0"/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323528" y="4803998"/>
            <a:ext cx="8496300" cy="144462"/>
          </a:xfrm>
        </p:spPr>
        <p:txBody>
          <a:bodyPr vert="horz" lIns="0" tIns="0" rIns="0" bIns="35976" rtlCol="0" anchor="b" anchorCtr="0">
            <a:noAutofit/>
          </a:bodyPr>
          <a:lstStyle>
            <a:lvl1pPr>
              <a:defRPr lang="en-GB" sz="800" baseline="0" dirty="0" smtClean="0">
                <a:solidFill>
                  <a:schemeClr val="bg2"/>
                </a:solidFill>
              </a:defRPr>
            </a:lvl1pPr>
          </a:lstStyle>
          <a:p>
            <a:pPr lvl="0">
              <a:spcBef>
                <a:spcPts val="0"/>
              </a:spcBef>
            </a:pPr>
            <a:r>
              <a:rPr lang="en-GB" dirty="0" smtClean="0"/>
              <a:t>Click to add source information</a:t>
            </a:r>
          </a:p>
        </p:txBody>
      </p:sp>
    </p:spTree>
    <p:extLst>
      <p:ext uri="{BB962C8B-B14F-4D97-AF65-F5344CB8AC3E}">
        <p14:creationId xmlns:p14="http://schemas.microsoft.com/office/powerpoint/2010/main" val="25985773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GB" dirty="0" smtClean="0"/>
              <a:t>Click to add headline</a:t>
            </a:r>
            <a:endParaRPr lang="en-GB" dirty="0"/>
          </a:p>
        </p:txBody>
      </p:sp>
      <p:sp>
        <p:nvSpPr>
          <p:cNvPr id="7" name="Textplatzhalter 2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323410" y="915567"/>
            <a:ext cx="8496740" cy="28825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>
              <a:lnSpc>
                <a:spcPct val="100000"/>
              </a:lnSpc>
              <a:spcBef>
                <a:spcPts val="600"/>
              </a:spcBef>
              <a:buNone/>
              <a:defRPr lang="de-DE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lvl="0"/>
            <a:r>
              <a:rPr lang="en-GB" dirty="0" smtClean="0"/>
              <a:t>Click to add </a:t>
            </a:r>
            <a:r>
              <a:rPr lang="en-GB" dirty="0" err="1" smtClean="0"/>
              <a:t>subheadline</a:t>
            </a:r>
            <a:endParaRPr lang="en-GB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 hasCustomPrompt="1"/>
          </p:nvPr>
        </p:nvSpPr>
        <p:spPr bwMode="gray">
          <a:xfrm>
            <a:off x="323411" y="1275570"/>
            <a:ext cx="4176580" cy="3456768"/>
          </a:xfrm>
        </p:spPr>
        <p:txBody>
          <a:bodyPr/>
          <a:lstStyle/>
          <a:p>
            <a:pPr lvl="0"/>
            <a:r>
              <a:rPr lang="en-GB" noProof="0" dirty="0" smtClean="0"/>
              <a:t>Click to add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 hasCustomPrompt="1"/>
          </p:nvPr>
        </p:nvSpPr>
        <p:spPr bwMode="gray">
          <a:xfrm>
            <a:off x="4644010" y="1275570"/>
            <a:ext cx="4176580" cy="3456768"/>
          </a:xfrm>
        </p:spPr>
        <p:txBody>
          <a:bodyPr/>
          <a:lstStyle/>
          <a:p>
            <a:pPr lvl="0"/>
            <a:r>
              <a:rPr lang="en-GB" noProof="0" dirty="0" smtClean="0"/>
              <a:t>Click to add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323528" y="4803998"/>
            <a:ext cx="8496300" cy="144462"/>
          </a:xfrm>
        </p:spPr>
        <p:txBody>
          <a:bodyPr vert="horz" lIns="0" tIns="0" rIns="0" bIns="35976" rtlCol="0" anchor="b" anchorCtr="0">
            <a:noAutofit/>
          </a:bodyPr>
          <a:lstStyle>
            <a:lvl1pPr>
              <a:defRPr lang="en-GB" sz="800" baseline="0" dirty="0" smtClean="0">
                <a:solidFill>
                  <a:schemeClr val="bg2"/>
                </a:solidFill>
              </a:defRPr>
            </a:lvl1pPr>
          </a:lstStyle>
          <a:p>
            <a:pPr lvl="0">
              <a:spcBef>
                <a:spcPts val="0"/>
              </a:spcBef>
            </a:pPr>
            <a:r>
              <a:rPr lang="en-GB" dirty="0" smtClean="0"/>
              <a:t>Click to add source information</a:t>
            </a:r>
          </a:p>
        </p:txBody>
      </p:sp>
    </p:spTree>
    <p:extLst>
      <p:ext uri="{BB962C8B-B14F-4D97-AF65-F5344CB8AC3E}">
        <p14:creationId xmlns:p14="http://schemas.microsoft.com/office/powerpoint/2010/main" val="10461253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GB" dirty="0" smtClean="0"/>
              <a:t>Click to add headline</a:t>
            </a:r>
            <a:endParaRPr lang="en-GB" dirty="0"/>
          </a:p>
        </p:txBody>
      </p:sp>
      <p:sp>
        <p:nvSpPr>
          <p:cNvPr id="7" name="Textplatzhalter 2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323410" y="915524"/>
            <a:ext cx="8497180" cy="28804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>
              <a:lnSpc>
                <a:spcPct val="100000"/>
              </a:lnSpc>
              <a:spcBef>
                <a:spcPts val="600"/>
              </a:spcBef>
              <a:buNone/>
              <a:defRPr lang="de-DE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lvl="0"/>
            <a:r>
              <a:rPr lang="en-GB" dirty="0" smtClean="0"/>
              <a:t>Click to add </a:t>
            </a:r>
            <a:r>
              <a:rPr lang="en-GB" dirty="0" err="1" smtClean="0"/>
              <a:t>subheadline</a:t>
            </a:r>
            <a:endParaRPr lang="en-GB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 hasCustomPrompt="1"/>
          </p:nvPr>
        </p:nvSpPr>
        <p:spPr bwMode="gray">
          <a:xfrm>
            <a:off x="323411" y="1275570"/>
            <a:ext cx="2735703" cy="3456768"/>
          </a:xfrm>
        </p:spPr>
        <p:txBody>
          <a:bodyPr/>
          <a:lstStyle/>
          <a:p>
            <a:pPr lvl="0"/>
            <a:r>
              <a:rPr lang="en-GB" noProof="0" dirty="0" smtClean="0"/>
              <a:t>Click to add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 hasCustomPrompt="1"/>
          </p:nvPr>
        </p:nvSpPr>
        <p:spPr bwMode="gray">
          <a:xfrm>
            <a:off x="3203811" y="1276350"/>
            <a:ext cx="2736381" cy="3455988"/>
          </a:xfrm>
        </p:spPr>
        <p:txBody>
          <a:bodyPr/>
          <a:lstStyle/>
          <a:p>
            <a:pPr lvl="0"/>
            <a:r>
              <a:rPr lang="en-GB" noProof="0" dirty="0" smtClean="0"/>
              <a:t>Click to add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5" hasCustomPrompt="1"/>
          </p:nvPr>
        </p:nvSpPr>
        <p:spPr bwMode="gray">
          <a:xfrm>
            <a:off x="6084210" y="1276350"/>
            <a:ext cx="2736380" cy="3455988"/>
          </a:xfrm>
        </p:spPr>
        <p:txBody>
          <a:bodyPr/>
          <a:lstStyle/>
          <a:p>
            <a:pPr lvl="0"/>
            <a:r>
              <a:rPr lang="en-GB" noProof="0" dirty="0" smtClean="0"/>
              <a:t>Click to add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23528" y="4803998"/>
            <a:ext cx="8496300" cy="144462"/>
          </a:xfrm>
        </p:spPr>
        <p:txBody>
          <a:bodyPr vert="horz" lIns="0" tIns="0" rIns="0" bIns="35976" rtlCol="0" anchor="b" anchorCtr="0">
            <a:noAutofit/>
          </a:bodyPr>
          <a:lstStyle>
            <a:lvl1pPr>
              <a:defRPr lang="en-GB" sz="800" baseline="0" dirty="0" smtClean="0">
                <a:solidFill>
                  <a:schemeClr val="bg2"/>
                </a:solidFill>
              </a:defRPr>
            </a:lvl1pPr>
          </a:lstStyle>
          <a:p>
            <a:pPr lvl="0">
              <a:spcBef>
                <a:spcPts val="0"/>
              </a:spcBef>
            </a:pPr>
            <a:r>
              <a:rPr lang="en-GB" dirty="0" smtClean="0"/>
              <a:t>Click to add source information</a:t>
            </a:r>
          </a:p>
        </p:txBody>
      </p:sp>
    </p:spTree>
    <p:extLst>
      <p:ext uri="{BB962C8B-B14F-4D97-AF65-F5344CB8AC3E}">
        <p14:creationId xmlns:p14="http://schemas.microsoft.com/office/powerpoint/2010/main" val="3504318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25158026"/>
              </p:ext>
            </p:extLst>
          </p:nvPr>
        </p:nvGraphicFramePr>
        <p:xfrm>
          <a:off x="1592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3" name="think-cell Folie" r:id="rId4" imgW="353" imgH="353" progId="TCLayout.ActiveDocument.1">
                  <p:embed/>
                </p:oleObj>
              </mc:Choice>
              <mc:Fallback>
                <p:oleObj name="think-cell Folie" r:id="rId4" imgW="353" imgH="35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92" y="1590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sz="quarter" idx="16" hasCustomPrompt="1"/>
          </p:nvPr>
        </p:nvSpPr>
        <p:spPr bwMode="gray">
          <a:xfrm>
            <a:off x="323411" y="1275570"/>
            <a:ext cx="2016280" cy="3456768"/>
          </a:xfrm>
        </p:spPr>
        <p:txBody>
          <a:bodyPr/>
          <a:lstStyle/>
          <a:p>
            <a:pPr lvl="0"/>
            <a:r>
              <a:rPr lang="en-GB" noProof="0" dirty="0" smtClean="0"/>
              <a:t>Click to add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7" hasCustomPrompt="1"/>
          </p:nvPr>
        </p:nvSpPr>
        <p:spPr bwMode="gray">
          <a:xfrm>
            <a:off x="2483712" y="1275570"/>
            <a:ext cx="2016279" cy="3455988"/>
          </a:xfrm>
        </p:spPr>
        <p:txBody>
          <a:bodyPr/>
          <a:lstStyle/>
          <a:p>
            <a:pPr lvl="0"/>
            <a:r>
              <a:rPr lang="en-GB" noProof="0" dirty="0" smtClean="0"/>
              <a:t>Click to add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quarter" idx="18" hasCustomPrompt="1"/>
          </p:nvPr>
        </p:nvSpPr>
        <p:spPr bwMode="gray">
          <a:xfrm>
            <a:off x="4644010" y="1275570"/>
            <a:ext cx="2016280" cy="3455208"/>
          </a:xfrm>
        </p:spPr>
        <p:txBody>
          <a:bodyPr/>
          <a:lstStyle/>
          <a:p>
            <a:pPr lvl="0"/>
            <a:r>
              <a:rPr lang="en-GB" noProof="0" dirty="0" smtClean="0"/>
              <a:t>Click to add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14" name="Content Placeholder 3"/>
          <p:cNvSpPr>
            <a:spLocks noGrp="1"/>
          </p:cNvSpPr>
          <p:nvPr>
            <p:ph sz="quarter" idx="19" hasCustomPrompt="1"/>
          </p:nvPr>
        </p:nvSpPr>
        <p:spPr bwMode="gray">
          <a:xfrm>
            <a:off x="6804310" y="1275570"/>
            <a:ext cx="2016280" cy="3454428"/>
          </a:xfrm>
        </p:spPr>
        <p:txBody>
          <a:bodyPr/>
          <a:lstStyle/>
          <a:p>
            <a:pPr lvl="0"/>
            <a:r>
              <a:rPr lang="en-GB" noProof="0" dirty="0" smtClean="0"/>
              <a:t>Click to add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GB" dirty="0" smtClean="0"/>
              <a:t>Click to add headline</a:t>
            </a:r>
            <a:endParaRPr lang="en-GB" dirty="0"/>
          </a:p>
        </p:txBody>
      </p:sp>
      <p:sp>
        <p:nvSpPr>
          <p:cNvPr id="7" name="Textplatzhalter 2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323410" y="915567"/>
            <a:ext cx="8496740" cy="28825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>
              <a:lnSpc>
                <a:spcPct val="100000"/>
              </a:lnSpc>
              <a:spcBef>
                <a:spcPts val="600"/>
              </a:spcBef>
              <a:buNone/>
              <a:defRPr lang="de-DE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lvl="0"/>
            <a:r>
              <a:rPr lang="en-GB" dirty="0" smtClean="0"/>
              <a:t>Click to add </a:t>
            </a:r>
            <a:r>
              <a:rPr lang="en-GB" dirty="0" err="1" smtClean="0"/>
              <a:t>subheadline</a:t>
            </a:r>
            <a:endParaRPr lang="en-GB" dirty="0" smtClean="0"/>
          </a:p>
        </p:txBody>
      </p:sp>
      <p:sp>
        <p:nvSpPr>
          <p:cNvPr id="10" name="Textplatzhalter 3"/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323528" y="4803998"/>
            <a:ext cx="8496300" cy="144462"/>
          </a:xfrm>
        </p:spPr>
        <p:txBody>
          <a:bodyPr vert="horz" lIns="0" tIns="0" rIns="0" bIns="35976" rtlCol="0" anchor="b" anchorCtr="0">
            <a:noAutofit/>
          </a:bodyPr>
          <a:lstStyle>
            <a:lvl1pPr>
              <a:defRPr lang="en-GB" sz="800" baseline="0" dirty="0" smtClean="0">
                <a:solidFill>
                  <a:schemeClr val="bg2"/>
                </a:solidFill>
              </a:defRPr>
            </a:lvl1pPr>
          </a:lstStyle>
          <a:p>
            <a:pPr lvl="0">
              <a:spcBef>
                <a:spcPts val="0"/>
              </a:spcBef>
            </a:pPr>
            <a:r>
              <a:rPr lang="en-GB" dirty="0" smtClean="0"/>
              <a:t>Click to add source information</a:t>
            </a:r>
          </a:p>
        </p:txBody>
      </p:sp>
    </p:spTree>
    <p:extLst>
      <p:ext uri="{BB962C8B-B14F-4D97-AF65-F5344CB8AC3E}">
        <p14:creationId xmlns:p14="http://schemas.microsoft.com/office/powerpoint/2010/main" val="21480666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GB" dirty="0" smtClean="0"/>
              <a:t>Click to add headline</a:t>
            </a:r>
            <a:endParaRPr lang="en-GB" dirty="0"/>
          </a:p>
        </p:txBody>
      </p:sp>
      <p:sp>
        <p:nvSpPr>
          <p:cNvPr id="7" name="Textplatzhalter 2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323410" y="915567"/>
            <a:ext cx="8496740" cy="28825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>
              <a:lnSpc>
                <a:spcPct val="100000"/>
              </a:lnSpc>
              <a:spcBef>
                <a:spcPts val="600"/>
              </a:spcBef>
              <a:buNone/>
              <a:defRPr lang="de-DE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lvl="0"/>
            <a:r>
              <a:rPr lang="en-GB" dirty="0" smtClean="0"/>
              <a:t>Click to add </a:t>
            </a:r>
            <a:r>
              <a:rPr lang="en-GB" dirty="0" err="1" smtClean="0"/>
              <a:t>subheadline</a:t>
            </a:r>
            <a:endParaRPr lang="en-GB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 hasCustomPrompt="1"/>
          </p:nvPr>
        </p:nvSpPr>
        <p:spPr bwMode="gray">
          <a:xfrm>
            <a:off x="323411" y="1275570"/>
            <a:ext cx="4176580" cy="1656230"/>
          </a:xfrm>
        </p:spPr>
        <p:txBody>
          <a:bodyPr/>
          <a:lstStyle/>
          <a:p>
            <a:pPr lvl="0"/>
            <a:r>
              <a:rPr lang="en-GB" noProof="0" dirty="0" smtClean="0"/>
              <a:t>Click to add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quarter" idx="14" hasCustomPrompt="1"/>
          </p:nvPr>
        </p:nvSpPr>
        <p:spPr bwMode="gray">
          <a:xfrm>
            <a:off x="4644010" y="1275570"/>
            <a:ext cx="4176580" cy="1656230"/>
          </a:xfrm>
        </p:spPr>
        <p:txBody>
          <a:bodyPr/>
          <a:lstStyle/>
          <a:p>
            <a:pPr lvl="0"/>
            <a:r>
              <a:rPr lang="en-GB" noProof="0" dirty="0" smtClean="0"/>
              <a:t>Click to add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quarter" idx="15" hasCustomPrompt="1"/>
          </p:nvPr>
        </p:nvSpPr>
        <p:spPr bwMode="gray">
          <a:xfrm>
            <a:off x="323411" y="3075820"/>
            <a:ext cx="4176580" cy="1656230"/>
          </a:xfrm>
        </p:spPr>
        <p:txBody>
          <a:bodyPr/>
          <a:lstStyle/>
          <a:p>
            <a:pPr lvl="0"/>
            <a:r>
              <a:rPr lang="en-GB" noProof="0" dirty="0" smtClean="0"/>
              <a:t>Click to add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15" name="Content Placeholder 3"/>
          <p:cNvSpPr>
            <a:spLocks noGrp="1"/>
          </p:cNvSpPr>
          <p:nvPr>
            <p:ph sz="quarter" idx="16" hasCustomPrompt="1"/>
          </p:nvPr>
        </p:nvSpPr>
        <p:spPr bwMode="gray">
          <a:xfrm>
            <a:off x="4644010" y="3075820"/>
            <a:ext cx="4176580" cy="1656230"/>
          </a:xfrm>
        </p:spPr>
        <p:txBody>
          <a:bodyPr/>
          <a:lstStyle/>
          <a:p>
            <a:pPr lvl="0"/>
            <a:r>
              <a:rPr lang="en-GB" noProof="0" dirty="0" smtClean="0"/>
              <a:t>Click to add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23528" y="4803998"/>
            <a:ext cx="8496300" cy="144462"/>
          </a:xfrm>
        </p:spPr>
        <p:txBody>
          <a:bodyPr vert="horz" lIns="0" tIns="0" rIns="0" bIns="35976" rtlCol="0" anchor="b" anchorCtr="0">
            <a:noAutofit/>
          </a:bodyPr>
          <a:lstStyle>
            <a:lvl1pPr>
              <a:defRPr lang="en-GB" sz="800" baseline="0" dirty="0" smtClean="0">
                <a:solidFill>
                  <a:schemeClr val="bg2"/>
                </a:solidFill>
              </a:defRPr>
            </a:lvl1pPr>
          </a:lstStyle>
          <a:p>
            <a:pPr lvl="0">
              <a:spcBef>
                <a:spcPts val="0"/>
              </a:spcBef>
            </a:pPr>
            <a:r>
              <a:rPr lang="en-GB" dirty="0" smtClean="0"/>
              <a:t>Click to add source information</a:t>
            </a:r>
          </a:p>
        </p:txBody>
      </p:sp>
    </p:spTree>
    <p:extLst>
      <p:ext uri="{BB962C8B-B14F-4D97-AF65-F5344CB8AC3E}">
        <p14:creationId xmlns:p14="http://schemas.microsoft.com/office/powerpoint/2010/main" val="18526966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gray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76" tIns="45688" rIns="91376" bIns="4568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buFont typeface="Courier New" pitchFamily="49" charset="0"/>
              <a:buNone/>
            </a:pPr>
            <a:endParaRPr lang="en-GB" sz="1600" dirty="0" smtClean="0">
              <a:solidFill>
                <a:srgbClr val="0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35221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e Whit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hteck 61"/>
          <p:cNvSpPr/>
          <p:nvPr userDrawn="1"/>
        </p:nvSpPr>
        <p:spPr bwMode="gray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76" tIns="45688" rIns="91376" bIns="4568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Font typeface="Courier New" pitchFamily="49" charset="0"/>
              <a:buNone/>
            </a:pPr>
            <a:endParaRPr lang="en-GB" sz="1600" dirty="0" smtClean="0">
              <a:solidFill>
                <a:srgbClr val="000000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323854" y="915989"/>
            <a:ext cx="8496299" cy="2014226"/>
          </a:xfrm>
        </p:spPr>
        <p:txBody>
          <a:bodyPr vert="horz" lIns="0" tIns="17988" rIns="0" bIns="0" rtlCol="0" anchor="b" anchorCtr="0">
            <a:noAutofit/>
          </a:bodyPr>
          <a:lstStyle>
            <a:lvl1pPr>
              <a:defRPr lang="de-DE" sz="3600" cap="none" baseline="0">
                <a:solidFill>
                  <a:schemeClr val="tx2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GB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1162150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e Black and text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 bwMode="gray"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76" tIns="45688" rIns="91376" bIns="4568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Font typeface="Courier New" pitchFamily="49" charset="0"/>
              <a:buNone/>
            </a:pPr>
            <a:endParaRPr lang="en-GB" sz="1600" dirty="0" smtClean="0">
              <a:solidFill>
                <a:srgbClr val="000000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323855" y="915989"/>
            <a:ext cx="8496299" cy="2016126"/>
          </a:xfrm>
        </p:spPr>
        <p:txBody>
          <a:bodyPr vert="horz" lIns="0" tIns="17988" rIns="0" bIns="0" rtlCol="0" anchor="b" anchorCtr="0">
            <a:noAutofit/>
          </a:bodyPr>
          <a:lstStyle>
            <a:lvl1pPr>
              <a:defRPr lang="de-DE" sz="3600" cap="none" baseline="0">
                <a:solidFill>
                  <a:schemeClr val="bg1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GB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954412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e Oran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el 2"/>
          <p:cNvSpPr>
            <a:spLocks noGrp="1"/>
          </p:cNvSpPr>
          <p:nvPr>
            <p:ph type="title" hasCustomPrompt="1"/>
          </p:nvPr>
        </p:nvSpPr>
        <p:spPr bwMode="gray">
          <a:xfrm>
            <a:off x="323851" y="915992"/>
            <a:ext cx="8496300" cy="2016125"/>
          </a:xfrm>
        </p:spPr>
        <p:txBody>
          <a:bodyPr vert="horz" lIns="0" tIns="17988" rIns="0" bIns="0" rtlCol="0" anchor="b" anchorCtr="0">
            <a:noAutofit/>
          </a:bodyPr>
          <a:lstStyle>
            <a:lvl1pPr>
              <a:defRPr lang="de-DE" sz="3600" cap="none" baseline="0">
                <a:solidFill>
                  <a:schemeClr val="bg1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GB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156012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GB" dirty="0" smtClean="0"/>
              <a:t>Click to add headline</a:t>
            </a:r>
            <a:endParaRPr lang="en-GB" dirty="0"/>
          </a:p>
        </p:txBody>
      </p:sp>
      <p:sp>
        <p:nvSpPr>
          <p:cNvPr id="24" name="Textplatzhalter 2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323850" y="915567"/>
            <a:ext cx="8496300" cy="28825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>
              <a:lnSpc>
                <a:spcPct val="100000"/>
              </a:lnSpc>
              <a:spcBef>
                <a:spcPts val="600"/>
              </a:spcBef>
              <a:buNone/>
              <a:defRPr lang="de-DE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lvl="0"/>
            <a:r>
              <a:rPr lang="en-GB" dirty="0" smtClean="0"/>
              <a:t>Click to add </a:t>
            </a:r>
            <a:r>
              <a:rPr lang="en-GB" dirty="0" err="1" smtClean="0"/>
              <a:t>subheadline</a:t>
            </a:r>
            <a:endParaRPr lang="en-GB" dirty="0" smtClean="0"/>
          </a:p>
        </p:txBody>
      </p:sp>
      <p:sp>
        <p:nvSpPr>
          <p:cNvPr id="25" name="Picture Placeholder 4"/>
          <p:cNvSpPr>
            <a:spLocks noGrp="1"/>
          </p:cNvSpPr>
          <p:nvPr>
            <p:ph type="pic" sz="quarter" idx="34" hasCustomPrompt="1"/>
          </p:nvPr>
        </p:nvSpPr>
        <p:spPr bwMode="gray">
          <a:xfrm>
            <a:off x="323528" y="1275607"/>
            <a:ext cx="1296144" cy="165618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 smtClean="0"/>
              <a:t>Picture</a:t>
            </a:r>
            <a:endParaRPr lang="en-US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35" hasCustomPrompt="1"/>
          </p:nvPr>
        </p:nvSpPr>
        <p:spPr bwMode="gray">
          <a:xfrm>
            <a:off x="1763689" y="2284729"/>
            <a:ext cx="2736303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979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GB" dirty="0" smtClean="0"/>
              <a:t>[phone number]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quarter" idx="36" hasCustomPrompt="1"/>
          </p:nvPr>
        </p:nvSpPr>
        <p:spPr bwMode="gray">
          <a:xfrm>
            <a:off x="1763688" y="1852681"/>
            <a:ext cx="2736304" cy="432000"/>
          </a:xfrm>
        </p:spPr>
        <p:txBody>
          <a:bodyPr tIns="35976" anchor="t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979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GB" dirty="0" smtClean="0"/>
              <a:t>[title]</a:t>
            </a:r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37" hasCustomPrompt="1"/>
          </p:nvPr>
        </p:nvSpPr>
        <p:spPr bwMode="gray">
          <a:xfrm>
            <a:off x="1763688" y="1276350"/>
            <a:ext cx="2736304" cy="576330"/>
          </a:xfrm>
        </p:spPr>
        <p:txBody>
          <a:bodyPr tIns="0" bIns="35976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2"/>
                </a:solidFill>
              </a:defRPr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9798" algn="l"/>
              </a:tabLst>
              <a:defRPr sz="1400">
                <a:solidFill>
                  <a:schemeClr val="tx2"/>
                </a:solidFill>
              </a:defRPr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 b="0">
                <a:solidFill>
                  <a:schemeClr val="tx2"/>
                </a:solidFill>
              </a:defRPr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 dirty="0" smtClean="0"/>
              <a:t>[name]</a:t>
            </a:r>
          </a:p>
        </p:txBody>
      </p:sp>
      <p:sp>
        <p:nvSpPr>
          <p:cNvPr id="29" name="Text Placeholder 3"/>
          <p:cNvSpPr>
            <a:spLocks noGrp="1"/>
          </p:cNvSpPr>
          <p:nvPr>
            <p:ph type="body" sz="quarter" idx="38" hasCustomPrompt="1"/>
          </p:nvPr>
        </p:nvSpPr>
        <p:spPr bwMode="gray">
          <a:xfrm>
            <a:off x="1763688" y="2500752"/>
            <a:ext cx="2736304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979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GB" dirty="0" smtClean="0"/>
              <a:t>[email address]</a:t>
            </a:r>
          </a:p>
        </p:txBody>
      </p:sp>
      <p:sp>
        <p:nvSpPr>
          <p:cNvPr id="30" name="Text Placeholder 3"/>
          <p:cNvSpPr>
            <a:spLocks noGrp="1"/>
          </p:cNvSpPr>
          <p:nvPr>
            <p:ph type="body" sz="quarter" idx="39" hasCustomPrompt="1"/>
          </p:nvPr>
        </p:nvSpPr>
        <p:spPr bwMode="gray">
          <a:xfrm>
            <a:off x="1763767" y="2716776"/>
            <a:ext cx="2736226" cy="21501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979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GB" dirty="0" smtClean="0"/>
              <a:t>[country]</a:t>
            </a:r>
          </a:p>
        </p:txBody>
      </p:sp>
      <p:sp>
        <p:nvSpPr>
          <p:cNvPr id="31" name="Picture Placeholder 4"/>
          <p:cNvSpPr>
            <a:spLocks noGrp="1"/>
          </p:cNvSpPr>
          <p:nvPr>
            <p:ph type="pic" sz="quarter" idx="40" hasCustomPrompt="1"/>
          </p:nvPr>
        </p:nvSpPr>
        <p:spPr bwMode="gray">
          <a:xfrm>
            <a:off x="4644728" y="1276350"/>
            <a:ext cx="1296144" cy="1656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 smtClean="0"/>
              <a:t>Picture</a:t>
            </a:r>
            <a:endParaRPr lang="en-US" dirty="0"/>
          </a:p>
        </p:txBody>
      </p:sp>
      <p:sp>
        <p:nvSpPr>
          <p:cNvPr id="32" name="Text Placeholder 3"/>
          <p:cNvSpPr>
            <a:spLocks noGrp="1"/>
          </p:cNvSpPr>
          <p:nvPr>
            <p:ph type="body" sz="quarter" idx="41" hasCustomPrompt="1"/>
          </p:nvPr>
        </p:nvSpPr>
        <p:spPr bwMode="gray">
          <a:xfrm>
            <a:off x="6084889" y="2284729"/>
            <a:ext cx="2736303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979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GB" dirty="0" smtClean="0"/>
              <a:t>[phone number]</a:t>
            </a:r>
          </a:p>
        </p:txBody>
      </p:sp>
      <p:sp>
        <p:nvSpPr>
          <p:cNvPr id="33" name="Text Placeholder 3"/>
          <p:cNvSpPr>
            <a:spLocks noGrp="1"/>
          </p:cNvSpPr>
          <p:nvPr>
            <p:ph type="body" sz="quarter" idx="42" hasCustomPrompt="1"/>
          </p:nvPr>
        </p:nvSpPr>
        <p:spPr bwMode="gray">
          <a:xfrm>
            <a:off x="6084888" y="1852681"/>
            <a:ext cx="2736304" cy="432000"/>
          </a:xfrm>
        </p:spPr>
        <p:txBody>
          <a:bodyPr tIns="35976" anchor="t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979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GB" dirty="0" smtClean="0"/>
              <a:t>[title]</a:t>
            </a:r>
          </a:p>
        </p:txBody>
      </p:sp>
      <p:sp>
        <p:nvSpPr>
          <p:cNvPr id="34" name="Text Placeholder 3"/>
          <p:cNvSpPr>
            <a:spLocks noGrp="1"/>
          </p:cNvSpPr>
          <p:nvPr>
            <p:ph type="body" sz="quarter" idx="43" hasCustomPrompt="1"/>
          </p:nvPr>
        </p:nvSpPr>
        <p:spPr bwMode="gray">
          <a:xfrm>
            <a:off x="6084888" y="1276824"/>
            <a:ext cx="2736304" cy="576000"/>
          </a:xfrm>
        </p:spPr>
        <p:txBody>
          <a:bodyPr tIns="0" bIns="35976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2"/>
                </a:solidFill>
              </a:defRPr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9798" algn="l"/>
              </a:tabLst>
              <a:defRPr sz="1400">
                <a:solidFill>
                  <a:schemeClr val="tx2"/>
                </a:solidFill>
              </a:defRPr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 b="0">
                <a:solidFill>
                  <a:schemeClr val="tx2"/>
                </a:solidFill>
              </a:defRPr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dirty="0" smtClean="0"/>
              <a:t>[name]</a:t>
            </a:r>
          </a:p>
        </p:txBody>
      </p:sp>
      <p:sp>
        <p:nvSpPr>
          <p:cNvPr id="35" name="Text Placeholder 3"/>
          <p:cNvSpPr>
            <a:spLocks noGrp="1"/>
          </p:cNvSpPr>
          <p:nvPr>
            <p:ph type="body" sz="quarter" idx="44" hasCustomPrompt="1"/>
          </p:nvPr>
        </p:nvSpPr>
        <p:spPr bwMode="gray">
          <a:xfrm>
            <a:off x="6084888" y="2500752"/>
            <a:ext cx="2736304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979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GB" dirty="0" smtClean="0"/>
              <a:t>[email address]</a:t>
            </a:r>
          </a:p>
        </p:txBody>
      </p:sp>
      <p:sp>
        <p:nvSpPr>
          <p:cNvPr id="36" name="Text Placeholder 3"/>
          <p:cNvSpPr>
            <a:spLocks noGrp="1"/>
          </p:cNvSpPr>
          <p:nvPr>
            <p:ph type="body" sz="quarter" idx="45" hasCustomPrompt="1"/>
          </p:nvPr>
        </p:nvSpPr>
        <p:spPr bwMode="gray">
          <a:xfrm>
            <a:off x="6084967" y="2716776"/>
            <a:ext cx="2736226" cy="21501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979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GB" dirty="0" smtClean="0"/>
              <a:t>[country]</a:t>
            </a:r>
          </a:p>
        </p:txBody>
      </p:sp>
    </p:spTree>
    <p:extLst>
      <p:ext uri="{BB962C8B-B14F-4D97-AF65-F5344CB8AC3E}">
        <p14:creationId xmlns:p14="http://schemas.microsoft.com/office/powerpoint/2010/main" val="22043061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GB" dirty="0" smtClean="0"/>
              <a:t>Click to add headline</a:t>
            </a:r>
            <a:endParaRPr lang="en-GB" dirty="0"/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323528" y="3075990"/>
            <a:ext cx="1296144" cy="1656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 smtClean="0"/>
              <a:t>Picture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1763689" y="4083979"/>
            <a:ext cx="2736303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979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GB" dirty="0" smtClean="0"/>
              <a:t>[phone number]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1763688" y="3651931"/>
            <a:ext cx="2736304" cy="432000"/>
          </a:xfrm>
        </p:spPr>
        <p:txBody>
          <a:bodyPr tIns="35976" anchor="t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979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GB" dirty="0" smtClean="0"/>
              <a:t>[title]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26" hasCustomPrompt="1"/>
          </p:nvPr>
        </p:nvSpPr>
        <p:spPr bwMode="gray">
          <a:xfrm>
            <a:off x="1763688" y="4300002"/>
            <a:ext cx="2736304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979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GB" dirty="0" smtClean="0"/>
              <a:t>[email address]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1763767" y="4516026"/>
            <a:ext cx="2736226" cy="21501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979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GB" dirty="0" smtClean="0"/>
              <a:t>[country]</a:t>
            </a:r>
          </a:p>
        </p:txBody>
      </p:sp>
      <p:sp>
        <p:nvSpPr>
          <p:cNvPr id="27" name="Picture Placeholder 4"/>
          <p:cNvSpPr>
            <a:spLocks noGrp="1"/>
          </p:cNvSpPr>
          <p:nvPr>
            <p:ph type="pic" sz="quarter" idx="28" hasCustomPrompt="1"/>
          </p:nvPr>
        </p:nvSpPr>
        <p:spPr bwMode="gray">
          <a:xfrm>
            <a:off x="4644728" y="3075990"/>
            <a:ext cx="1296144" cy="1656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 smtClean="0"/>
              <a:t>Picture</a:t>
            </a:r>
            <a:endParaRPr lang="en-US" dirty="0"/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29" hasCustomPrompt="1"/>
          </p:nvPr>
        </p:nvSpPr>
        <p:spPr bwMode="gray">
          <a:xfrm>
            <a:off x="6084889" y="4083979"/>
            <a:ext cx="2736303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979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GB" dirty="0" smtClean="0"/>
              <a:t>[phone number]</a:t>
            </a:r>
          </a:p>
        </p:txBody>
      </p:sp>
      <p:sp>
        <p:nvSpPr>
          <p:cNvPr id="29" name="Text Placeholder 3"/>
          <p:cNvSpPr>
            <a:spLocks noGrp="1"/>
          </p:cNvSpPr>
          <p:nvPr>
            <p:ph type="body" sz="quarter" idx="30" hasCustomPrompt="1"/>
          </p:nvPr>
        </p:nvSpPr>
        <p:spPr bwMode="gray">
          <a:xfrm>
            <a:off x="6084888" y="3651931"/>
            <a:ext cx="2736304" cy="432000"/>
          </a:xfrm>
        </p:spPr>
        <p:txBody>
          <a:bodyPr tIns="35976" anchor="t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979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GB" dirty="0" smtClean="0"/>
              <a:t>[title]</a:t>
            </a:r>
          </a:p>
        </p:txBody>
      </p:sp>
      <p:sp>
        <p:nvSpPr>
          <p:cNvPr id="31" name="Text Placeholder 3"/>
          <p:cNvSpPr>
            <a:spLocks noGrp="1"/>
          </p:cNvSpPr>
          <p:nvPr>
            <p:ph type="body" sz="quarter" idx="32" hasCustomPrompt="1"/>
          </p:nvPr>
        </p:nvSpPr>
        <p:spPr bwMode="gray">
          <a:xfrm>
            <a:off x="6084888" y="4300002"/>
            <a:ext cx="2736304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979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GB" dirty="0" smtClean="0"/>
              <a:t>[email address]</a:t>
            </a:r>
          </a:p>
        </p:txBody>
      </p:sp>
      <p:sp>
        <p:nvSpPr>
          <p:cNvPr id="32" name="Text Placeholder 3"/>
          <p:cNvSpPr>
            <a:spLocks noGrp="1"/>
          </p:cNvSpPr>
          <p:nvPr>
            <p:ph type="body" sz="quarter" idx="33" hasCustomPrompt="1"/>
          </p:nvPr>
        </p:nvSpPr>
        <p:spPr bwMode="gray">
          <a:xfrm>
            <a:off x="6084967" y="4516026"/>
            <a:ext cx="2736226" cy="21501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979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GB" dirty="0" smtClean="0"/>
              <a:t>[country]</a:t>
            </a:r>
          </a:p>
        </p:txBody>
      </p:sp>
      <p:sp>
        <p:nvSpPr>
          <p:cNvPr id="33" name="Picture Placeholder 4"/>
          <p:cNvSpPr>
            <a:spLocks noGrp="1"/>
          </p:cNvSpPr>
          <p:nvPr>
            <p:ph type="pic" sz="quarter" idx="34" hasCustomPrompt="1"/>
          </p:nvPr>
        </p:nvSpPr>
        <p:spPr bwMode="gray">
          <a:xfrm>
            <a:off x="323528" y="1275607"/>
            <a:ext cx="1296144" cy="165618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 smtClean="0"/>
              <a:t>Picture</a:t>
            </a:r>
            <a:endParaRPr lang="en-US" dirty="0"/>
          </a:p>
        </p:txBody>
      </p:sp>
      <p:sp>
        <p:nvSpPr>
          <p:cNvPr id="34" name="Text Placeholder 3"/>
          <p:cNvSpPr>
            <a:spLocks noGrp="1"/>
          </p:cNvSpPr>
          <p:nvPr>
            <p:ph type="body" sz="quarter" idx="35" hasCustomPrompt="1"/>
          </p:nvPr>
        </p:nvSpPr>
        <p:spPr bwMode="gray">
          <a:xfrm>
            <a:off x="1763689" y="2284729"/>
            <a:ext cx="2736303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979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GB" dirty="0" smtClean="0"/>
              <a:t>[phone number]</a:t>
            </a:r>
          </a:p>
        </p:txBody>
      </p:sp>
      <p:sp>
        <p:nvSpPr>
          <p:cNvPr id="35" name="Text Placeholder 3"/>
          <p:cNvSpPr>
            <a:spLocks noGrp="1"/>
          </p:cNvSpPr>
          <p:nvPr>
            <p:ph type="body" sz="quarter" idx="36" hasCustomPrompt="1"/>
          </p:nvPr>
        </p:nvSpPr>
        <p:spPr bwMode="gray">
          <a:xfrm>
            <a:off x="1763688" y="1852681"/>
            <a:ext cx="2736304" cy="432000"/>
          </a:xfrm>
        </p:spPr>
        <p:txBody>
          <a:bodyPr tIns="35976" anchor="t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979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GB" dirty="0" smtClean="0"/>
              <a:t>[title]</a:t>
            </a:r>
          </a:p>
        </p:txBody>
      </p:sp>
      <p:sp>
        <p:nvSpPr>
          <p:cNvPr id="37" name="Text Placeholder 3"/>
          <p:cNvSpPr>
            <a:spLocks noGrp="1"/>
          </p:cNvSpPr>
          <p:nvPr>
            <p:ph type="body" sz="quarter" idx="38" hasCustomPrompt="1"/>
          </p:nvPr>
        </p:nvSpPr>
        <p:spPr bwMode="gray">
          <a:xfrm>
            <a:off x="1763688" y="2500752"/>
            <a:ext cx="2736304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979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GB" dirty="0" smtClean="0"/>
              <a:t>[email address]</a:t>
            </a:r>
          </a:p>
        </p:txBody>
      </p:sp>
      <p:sp>
        <p:nvSpPr>
          <p:cNvPr id="38" name="Text Placeholder 3"/>
          <p:cNvSpPr>
            <a:spLocks noGrp="1"/>
          </p:cNvSpPr>
          <p:nvPr>
            <p:ph type="body" sz="quarter" idx="39" hasCustomPrompt="1"/>
          </p:nvPr>
        </p:nvSpPr>
        <p:spPr bwMode="gray">
          <a:xfrm>
            <a:off x="1763767" y="2716776"/>
            <a:ext cx="2736226" cy="21501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979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GB" dirty="0" smtClean="0"/>
              <a:t>[country]</a:t>
            </a:r>
          </a:p>
        </p:txBody>
      </p:sp>
      <p:sp>
        <p:nvSpPr>
          <p:cNvPr id="39" name="Picture Placeholder 4"/>
          <p:cNvSpPr>
            <a:spLocks noGrp="1"/>
          </p:cNvSpPr>
          <p:nvPr>
            <p:ph type="pic" sz="quarter" idx="40" hasCustomPrompt="1"/>
          </p:nvPr>
        </p:nvSpPr>
        <p:spPr bwMode="gray">
          <a:xfrm>
            <a:off x="4644728" y="1276350"/>
            <a:ext cx="1296144" cy="1656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 smtClean="0"/>
              <a:t>Picture</a:t>
            </a:r>
            <a:endParaRPr lang="en-US" dirty="0"/>
          </a:p>
        </p:txBody>
      </p:sp>
      <p:sp>
        <p:nvSpPr>
          <p:cNvPr id="40" name="Text Placeholder 3"/>
          <p:cNvSpPr>
            <a:spLocks noGrp="1"/>
          </p:cNvSpPr>
          <p:nvPr>
            <p:ph type="body" sz="quarter" idx="41" hasCustomPrompt="1"/>
          </p:nvPr>
        </p:nvSpPr>
        <p:spPr bwMode="gray">
          <a:xfrm>
            <a:off x="6084889" y="2284729"/>
            <a:ext cx="2736303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979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GB" dirty="0" smtClean="0"/>
              <a:t>[phone number]</a:t>
            </a:r>
          </a:p>
        </p:txBody>
      </p:sp>
      <p:sp>
        <p:nvSpPr>
          <p:cNvPr id="41" name="Text Placeholder 3"/>
          <p:cNvSpPr>
            <a:spLocks noGrp="1"/>
          </p:cNvSpPr>
          <p:nvPr>
            <p:ph type="body" sz="quarter" idx="42" hasCustomPrompt="1"/>
          </p:nvPr>
        </p:nvSpPr>
        <p:spPr bwMode="gray">
          <a:xfrm>
            <a:off x="6084888" y="1852681"/>
            <a:ext cx="2736304" cy="432000"/>
          </a:xfrm>
        </p:spPr>
        <p:txBody>
          <a:bodyPr tIns="35976" anchor="t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979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GB" dirty="0" smtClean="0"/>
              <a:t>[title]</a:t>
            </a:r>
          </a:p>
        </p:txBody>
      </p:sp>
      <p:sp>
        <p:nvSpPr>
          <p:cNvPr id="43" name="Text Placeholder 3"/>
          <p:cNvSpPr>
            <a:spLocks noGrp="1"/>
          </p:cNvSpPr>
          <p:nvPr>
            <p:ph type="body" sz="quarter" idx="44" hasCustomPrompt="1"/>
          </p:nvPr>
        </p:nvSpPr>
        <p:spPr bwMode="gray">
          <a:xfrm>
            <a:off x="6084888" y="2500752"/>
            <a:ext cx="2736304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979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GB" dirty="0" smtClean="0"/>
              <a:t>[email address]</a:t>
            </a:r>
          </a:p>
        </p:txBody>
      </p:sp>
      <p:sp>
        <p:nvSpPr>
          <p:cNvPr id="44" name="Text Placeholder 3"/>
          <p:cNvSpPr>
            <a:spLocks noGrp="1"/>
          </p:cNvSpPr>
          <p:nvPr>
            <p:ph type="body" sz="quarter" idx="45" hasCustomPrompt="1"/>
          </p:nvPr>
        </p:nvSpPr>
        <p:spPr bwMode="gray">
          <a:xfrm>
            <a:off x="6084967" y="2716776"/>
            <a:ext cx="2736226" cy="21501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979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GB" dirty="0" smtClean="0"/>
              <a:t>[country]</a:t>
            </a:r>
          </a:p>
        </p:txBody>
      </p:sp>
      <p:sp>
        <p:nvSpPr>
          <p:cNvPr id="45" name="Textplatzhalter 2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323850" y="915567"/>
            <a:ext cx="8496300" cy="28825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>
              <a:lnSpc>
                <a:spcPct val="100000"/>
              </a:lnSpc>
              <a:spcBef>
                <a:spcPts val="600"/>
              </a:spcBef>
              <a:buNone/>
              <a:defRPr lang="de-DE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lvl="0"/>
            <a:r>
              <a:rPr lang="en-GB" dirty="0" smtClean="0"/>
              <a:t>Click to add </a:t>
            </a:r>
            <a:r>
              <a:rPr lang="en-GB" dirty="0" err="1" smtClean="0"/>
              <a:t>subheadline</a:t>
            </a:r>
            <a:endParaRPr lang="en-GB" dirty="0" smtClean="0"/>
          </a:p>
        </p:txBody>
      </p:sp>
      <p:sp>
        <p:nvSpPr>
          <p:cNvPr id="46" name="Text Placeholder 3"/>
          <p:cNvSpPr>
            <a:spLocks noGrp="1"/>
          </p:cNvSpPr>
          <p:nvPr>
            <p:ph type="body" sz="quarter" idx="37" hasCustomPrompt="1"/>
          </p:nvPr>
        </p:nvSpPr>
        <p:spPr bwMode="gray">
          <a:xfrm>
            <a:off x="1763688" y="1276350"/>
            <a:ext cx="2736304" cy="576330"/>
          </a:xfrm>
        </p:spPr>
        <p:txBody>
          <a:bodyPr tIns="0" bIns="35976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2"/>
                </a:solidFill>
              </a:defRPr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9798" algn="l"/>
              </a:tabLst>
              <a:defRPr sz="1400">
                <a:solidFill>
                  <a:schemeClr val="tx2"/>
                </a:solidFill>
              </a:defRPr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 b="0">
                <a:solidFill>
                  <a:schemeClr val="tx2"/>
                </a:solidFill>
              </a:defRPr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 dirty="0" smtClean="0"/>
              <a:t>[name]</a:t>
            </a:r>
          </a:p>
        </p:txBody>
      </p:sp>
      <p:sp>
        <p:nvSpPr>
          <p:cNvPr id="47" name="Text Placeholder 3"/>
          <p:cNvSpPr>
            <a:spLocks noGrp="1"/>
          </p:cNvSpPr>
          <p:nvPr>
            <p:ph type="body" sz="quarter" idx="43" hasCustomPrompt="1"/>
          </p:nvPr>
        </p:nvSpPr>
        <p:spPr bwMode="gray">
          <a:xfrm>
            <a:off x="6084888" y="1276824"/>
            <a:ext cx="2736304" cy="576000"/>
          </a:xfrm>
        </p:spPr>
        <p:txBody>
          <a:bodyPr tIns="0" bIns="35976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2"/>
                </a:solidFill>
              </a:defRPr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9798" algn="l"/>
              </a:tabLst>
              <a:defRPr sz="1400">
                <a:solidFill>
                  <a:schemeClr val="tx2"/>
                </a:solidFill>
              </a:defRPr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 b="0">
                <a:solidFill>
                  <a:schemeClr val="tx2"/>
                </a:solidFill>
              </a:defRPr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dirty="0" smtClean="0"/>
              <a:t>[name]</a:t>
            </a:r>
          </a:p>
        </p:txBody>
      </p:sp>
      <p:sp>
        <p:nvSpPr>
          <p:cNvPr id="48" name="Text Placeholder 3"/>
          <p:cNvSpPr>
            <a:spLocks noGrp="1"/>
          </p:cNvSpPr>
          <p:nvPr>
            <p:ph type="body" sz="quarter" idx="46" hasCustomPrompt="1"/>
          </p:nvPr>
        </p:nvSpPr>
        <p:spPr bwMode="gray">
          <a:xfrm>
            <a:off x="1763688" y="3075820"/>
            <a:ext cx="2736304" cy="576330"/>
          </a:xfrm>
        </p:spPr>
        <p:txBody>
          <a:bodyPr tIns="0" bIns="35976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2"/>
                </a:solidFill>
              </a:defRPr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9798" algn="l"/>
              </a:tabLst>
              <a:defRPr sz="1400">
                <a:solidFill>
                  <a:schemeClr val="tx2"/>
                </a:solidFill>
              </a:defRPr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 b="0">
                <a:solidFill>
                  <a:schemeClr val="tx2"/>
                </a:solidFill>
              </a:defRPr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 dirty="0" smtClean="0"/>
              <a:t>[name]</a:t>
            </a:r>
          </a:p>
        </p:txBody>
      </p:sp>
      <p:sp>
        <p:nvSpPr>
          <p:cNvPr id="49" name="Text Placeholder 3"/>
          <p:cNvSpPr>
            <a:spLocks noGrp="1"/>
          </p:cNvSpPr>
          <p:nvPr>
            <p:ph type="body" sz="quarter" idx="47" hasCustomPrompt="1"/>
          </p:nvPr>
        </p:nvSpPr>
        <p:spPr bwMode="gray">
          <a:xfrm>
            <a:off x="6084888" y="3076294"/>
            <a:ext cx="2736304" cy="576000"/>
          </a:xfrm>
        </p:spPr>
        <p:txBody>
          <a:bodyPr tIns="0" bIns="35976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2"/>
                </a:solidFill>
              </a:defRPr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9798" algn="l"/>
              </a:tabLst>
              <a:defRPr sz="1400">
                <a:solidFill>
                  <a:schemeClr val="tx2"/>
                </a:solidFill>
              </a:defRPr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 b="0">
                <a:solidFill>
                  <a:schemeClr val="tx2"/>
                </a:solidFill>
              </a:defRPr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dirty="0" smtClean="0"/>
              <a:t>[name]</a:t>
            </a:r>
          </a:p>
        </p:txBody>
      </p:sp>
    </p:spTree>
    <p:extLst>
      <p:ext uri="{BB962C8B-B14F-4D97-AF65-F5344CB8AC3E}">
        <p14:creationId xmlns:p14="http://schemas.microsoft.com/office/powerpoint/2010/main" val="22427543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 bwMode="gray">
          <a:xfrm>
            <a:off x="323410" y="987425"/>
            <a:ext cx="8497180" cy="1944688"/>
          </a:xfrm>
        </p:spPr>
        <p:txBody>
          <a:bodyPr anchor="b"/>
          <a:lstStyle>
            <a:lvl1pPr>
              <a:defRPr sz="3600" cap="none" baseline="0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r>
              <a:rPr lang="en-GB" dirty="0" smtClean="0"/>
              <a:t>Thank you</a:t>
            </a:r>
            <a:endParaRPr lang="en-GB" dirty="0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323528" y="4732056"/>
            <a:ext cx="8496944" cy="216024"/>
          </a:xfrm>
        </p:spPr>
        <p:txBody>
          <a:bodyPr anchor="b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 baseline="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9pPr>
          </a:lstStyle>
          <a:p>
            <a:pPr lvl="0"/>
            <a:r>
              <a:rPr lang="en-GB" noProof="0" dirty="0" smtClean="0"/>
              <a:t>Click to add additional text, e.g. author, location, date</a:t>
            </a:r>
          </a:p>
        </p:txBody>
      </p:sp>
    </p:spTree>
    <p:extLst>
      <p:ext uri="{BB962C8B-B14F-4D97-AF65-F5344CB8AC3E}">
        <p14:creationId xmlns:p14="http://schemas.microsoft.com/office/powerpoint/2010/main" val="16985185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719992215"/>
              </p:ext>
            </p:extLst>
          </p:nvPr>
        </p:nvGraphicFramePr>
        <p:xfrm>
          <a:off x="1592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7"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92" y="1590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GB" dirty="0" smtClean="0"/>
              <a:t>Click to add text</a:t>
            </a:r>
            <a:endParaRPr lang="en-GB" dirty="0"/>
          </a:p>
        </p:txBody>
      </p:sp>
      <p:sp>
        <p:nvSpPr>
          <p:cNvPr id="5" name="Textplatzhalter 6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323850" y="4803775"/>
            <a:ext cx="8496300" cy="144462"/>
          </a:xfrm>
        </p:spPr>
        <p:txBody>
          <a:bodyPr tIns="0" bIns="26979" anchor="b" anchorCtr="0"/>
          <a:lstStyle>
            <a:lvl1pPr marL="0" marR="0" indent="0" algn="l" defTabSz="91364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800">
                <a:solidFill>
                  <a:schemeClr val="tx1"/>
                </a:solidFill>
              </a:defRPr>
            </a:lvl1pPr>
            <a:lvl2pPr marL="0" indent="0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>
                <a:solidFill>
                  <a:schemeClr val="bg2"/>
                </a:solidFill>
              </a:defRPr>
            </a:lvl2pPr>
            <a:lvl3pPr marL="0" indent="0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>
                <a:solidFill>
                  <a:schemeClr val="bg2"/>
                </a:solidFill>
              </a:defRPr>
            </a:lvl3pPr>
            <a:lvl4pPr marL="0" indent="0">
              <a:spcBef>
                <a:spcPts val="300"/>
              </a:spcBef>
              <a:spcAft>
                <a:spcPts val="0"/>
              </a:spcAft>
              <a:buNone/>
              <a:defRPr sz="900">
                <a:solidFill>
                  <a:schemeClr val="bg2"/>
                </a:solidFill>
              </a:defRPr>
            </a:lvl4pPr>
            <a:lvl5pPr marL="0" indent="0">
              <a:spcBef>
                <a:spcPts val="300"/>
              </a:spcBef>
              <a:spcAft>
                <a:spcPts val="0"/>
              </a:spcAft>
              <a:buNone/>
              <a:defRPr sz="900" b="0">
                <a:solidFill>
                  <a:schemeClr val="bg2"/>
                </a:solidFill>
              </a:defRPr>
            </a:lvl5pPr>
            <a:lvl6pPr marL="0" indent="0">
              <a:spcBef>
                <a:spcPts val="300"/>
              </a:spcBef>
              <a:buFont typeface="Arial" pitchFamily="34" charset="0"/>
              <a:buNone/>
              <a:defRPr sz="900">
                <a:solidFill>
                  <a:schemeClr val="bg2"/>
                </a:solidFill>
              </a:defRPr>
            </a:lvl6pPr>
            <a:lvl7pPr marL="0" indent="0">
              <a:spcBef>
                <a:spcPts val="300"/>
              </a:spcBef>
              <a:buFont typeface="Arial" pitchFamily="34" charset="0"/>
              <a:buNone/>
              <a:defRPr sz="900">
                <a:solidFill>
                  <a:schemeClr val="bg2"/>
                </a:solidFill>
              </a:defRPr>
            </a:lvl7pPr>
            <a:lvl8pPr marL="0" indent="0">
              <a:spcBef>
                <a:spcPts val="300"/>
              </a:spcBef>
              <a:buFont typeface="Arial" pitchFamily="34" charset="0"/>
              <a:buNone/>
              <a:defRPr sz="900">
                <a:solidFill>
                  <a:schemeClr val="bg2"/>
                </a:solidFill>
              </a:defRPr>
            </a:lvl8pPr>
            <a:lvl9pPr marL="0" indent="0">
              <a:spcBef>
                <a:spcPts val="300"/>
              </a:spcBef>
              <a:buFont typeface="Arial" pitchFamily="34" charset="0"/>
              <a:buNone/>
              <a:defRPr sz="900">
                <a:solidFill>
                  <a:schemeClr val="bg2"/>
                </a:solidFill>
              </a:defRPr>
            </a:lvl9pPr>
          </a:lstStyle>
          <a:p>
            <a:pPr lvl="0"/>
            <a:r>
              <a:rPr lang="en-GB" noProof="0" dirty="0" smtClean="0"/>
              <a:t>[Source information]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3046571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323851" y="1779591"/>
            <a:ext cx="8496301" cy="1008193"/>
          </a:xfrm>
        </p:spPr>
        <p:txBody>
          <a:bodyPr anchor="b"/>
          <a:lstStyle>
            <a:lvl1pPr>
              <a:defRPr sz="3600" b="0" cap="none" baseline="0">
                <a:solidFill>
                  <a:schemeClr val="tx2"/>
                </a:solidFill>
                <a:latin typeface="Arial" pitchFamily="34" charset="0"/>
              </a:defRPr>
            </a:lvl1pPr>
          </a:lstStyle>
          <a:p>
            <a:r>
              <a:rPr lang="en-US" dirty="0" smtClean="0"/>
              <a:t>Click to add title of presentation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323849" y="2859792"/>
            <a:ext cx="8496302" cy="1151823"/>
          </a:xfrm>
        </p:spPr>
        <p:txBody>
          <a:bodyPr/>
          <a:lstStyle>
            <a:lvl1pPr marL="0" indent="0" algn="l">
              <a:spcBef>
                <a:spcPts val="600"/>
              </a:spcBef>
              <a:spcAft>
                <a:spcPts val="0"/>
              </a:spcAft>
              <a:buNone/>
              <a:defRPr sz="2000" baseline="0">
                <a:solidFill>
                  <a:schemeClr val="tx2"/>
                </a:solidFill>
              </a:defRPr>
            </a:lvl1pPr>
            <a:lvl2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2pPr>
            <a:lvl3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3pPr>
            <a:lvl4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4pPr>
            <a:lvl5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5pPr>
            <a:lvl6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6pPr>
            <a:lvl7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7pPr>
            <a:lvl8pPr marL="0" indent="0" algn="l"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8pPr>
            <a:lvl9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noProof="0" dirty="0" smtClean="0"/>
              <a:t>Click to add subtitle of presentation</a:t>
            </a:r>
          </a:p>
        </p:txBody>
      </p:sp>
      <p:sp>
        <p:nvSpPr>
          <p:cNvPr id="4" name="Rechteck 3"/>
          <p:cNvSpPr/>
          <p:nvPr userDrawn="1"/>
        </p:nvSpPr>
        <p:spPr bwMode="gray">
          <a:xfrm>
            <a:off x="0" y="4927628"/>
            <a:ext cx="9144000" cy="215872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76" tIns="45688" rIns="91376" bIns="4568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Font typeface="Courier New" pitchFamily="49" charset="0"/>
              <a:buNone/>
            </a:pPr>
            <a:endParaRPr lang="en-US" sz="1600" dirty="0" smtClean="0">
              <a:solidFill>
                <a:srgbClr val="000000"/>
              </a:solidFill>
            </a:endParaRPr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323850" y="4588060"/>
            <a:ext cx="8496300" cy="216000"/>
          </a:xfrm>
        </p:spPr>
        <p:txBody>
          <a:bodyPr tIns="0"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noProof="0" dirty="0" smtClean="0"/>
              <a:t>Click to add additional text, e.g. author, location, date</a:t>
            </a:r>
          </a:p>
        </p:txBody>
      </p:sp>
    </p:spTree>
    <p:extLst>
      <p:ext uri="{BB962C8B-B14F-4D97-AF65-F5344CB8AC3E}">
        <p14:creationId xmlns:p14="http://schemas.microsoft.com/office/powerpoint/2010/main" val="6024952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1" hasCustomPrompt="1"/>
          </p:nvPr>
        </p:nvSpPr>
        <p:spPr bwMode="gray">
          <a:xfrm>
            <a:off x="323410" y="987534"/>
            <a:ext cx="8496740" cy="3960707"/>
          </a:xfrm>
        </p:spPr>
        <p:txBody>
          <a:bodyPr/>
          <a:lstStyle/>
          <a:p>
            <a:r>
              <a:rPr lang="en-US" dirty="0" smtClean="0"/>
              <a:t>Click to the symbol to add a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67430" y="1779592"/>
            <a:ext cx="8209140" cy="1008193"/>
          </a:xfrm>
        </p:spPr>
        <p:txBody>
          <a:bodyPr anchor="b"/>
          <a:lstStyle>
            <a:lvl1pPr>
              <a:defRPr sz="3600" cap="none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add title of presentation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66871" y="2859790"/>
            <a:ext cx="8209684" cy="1152160"/>
          </a:xfrm>
        </p:spPr>
        <p:txBody>
          <a:bodyPr/>
          <a:lstStyle>
            <a:lvl1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1pPr>
            <a:lvl2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2pPr>
            <a:lvl3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3pPr>
            <a:lvl4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4pPr>
            <a:lvl5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5pPr>
            <a:lvl6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6pPr>
            <a:lvl7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7pPr>
            <a:lvl8pPr marL="0" indent="0" algn="l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8pPr>
            <a:lvl9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noProof="0" dirty="0" smtClean="0"/>
              <a:t>Click to add subtitle of presentation</a:t>
            </a:r>
          </a:p>
        </p:txBody>
      </p:sp>
      <p:sp>
        <p:nvSpPr>
          <p:cNvPr id="7" name="Rechteck 6"/>
          <p:cNvSpPr/>
          <p:nvPr userDrawn="1"/>
        </p:nvSpPr>
        <p:spPr bwMode="gray">
          <a:xfrm>
            <a:off x="0" y="4927628"/>
            <a:ext cx="9144000" cy="215872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76" tIns="45688" rIns="91376" bIns="4568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Font typeface="Courier New" pitchFamily="49" charset="0"/>
              <a:buNone/>
            </a:pPr>
            <a:endParaRPr lang="en-US" sz="1600" dirty="0" smtClean="0">
              <a:solidFill>
                <a:srgbClr val="000000"/>
              </a:solidFill>
            </a:endParaRPr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67431" y="4588030"/>
            <a:ext cx="8209140" cy="216000"/>
          </a:xfrm>
        </p:spPr>
        <p:txBody>
          <a:bodyPr tIns="0"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noProof="0" dirty="0" smtClean="0"/>
              <a:t>Click to add additional text, e.g. author, location, date</a:t>
            </a:r>
          </a:p>
        </p:txBody>
      </p:sp>
    </p:spTree>
    <p:extLst>
      <p:ext uri="{BB962C8B-B14F-4D97-AF65-F5344CB8AC3E}">
        <p14:creationId xmlns:p14="http://schemas.microsoft.com/office/powerpoint/2010/main" val="21698163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pictur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1" hasCustomPrompt="1"/>
          </p:nvPr>
        </p:nvSpPr>
        <p:spPr bwMode="gray">
          <a:xfrm>
            <a:off x="323410" y="2571750"/>
            <a:ext cx="8497180" cy="2160300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 smtClean="0"/>
              <a:t>Click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symbol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a </a:t>
            </a:r>
            <a:r>
              <a:rPr lang="de-DE" dirty="0" err="1" smtClean="0"/>
              <a:t>picture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323410" y="915520"/>
            <a:ext cx="8497180" cy="1008140"/>
          </a:xfrm>
        </p:spPr>
        <p:txBody>
          <a:bodyPr anchor="b"/>
          <a:lstStyle>
            <a:lvl1pPr>
              <a:defRPr sz="3600" cap="none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add title of presentation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323410" y="1995670"/>
            <a:ext cx="8497180" cy="432060"/>
          </a:xfrm>
        </p:spPr>
        <p:txBody>
          <a:bodyPr tIns="0"/>
          <a:lstStyle>
            <a:lvl1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1pPr>
            <a:lvl2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2pPr>
            <a:lvl3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3pPr>
            <a:lvl4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4pPr>
            <a:lvl5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5pPr>
            <a:lvl6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6pPr>
            <a:lvl7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7pPr>
            <a:lvl8pPr marL="0" indent="0" algn="l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8pPr>
            <a:lvl9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noProof="0" dirty="0" smtClean="0"/>
              <a:t>Click to add subtitle of presentation</a:t>
            </a:r>
          </a:p>
        </p:txBody>
      </p:sp>
      <p:sp>
        <p:nvSpPr>
          <p:cNvPr id="7" name="Rechteck 6"/>
          <p:cNvSpPr/>
          <p:nvPr userDrawn="1"/>
        </p:nvSpPr>
        <p:spPr bwMode="gray">
          <a:xfrm>
            <a:off x="0" y="4927628"/>
            <a:ext cx="9144000" cy="215872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76" tIns="45688" rIns="91376" bIns="4568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Font typeface="Courier New" pitchFamily="49" charset="0"/>
              <a:buNone/>
            </a:pPr>
            <a:endParaRPr lang="en-US" sz="1600" dirty="0" smtClean="0">
              <a:solidFill>
                <a:srgbClr val="000000"/>
              </a:solidFill>
            </a:endParaRPr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323528" y="4732050"/>
            <a:ext cx="8496622" cy="216000"/>
          </a:xfrm>
        </p:spPr>
        <p:txBody>
          <a:bodyPr tIns="0"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noProof="0" dirty="0" smtClean="0"/>
              <a:t>Click to add additional text, e.g. author, location, date</a:t>
            </a:r>
          </a:p>
        </p:txBody>
      </p:sp>
    </p:spTree>
    <p:extLst>
      <p:ext uri="{BB962C8B-B14F-4D97-AF65-F5344CB8AC3E}">
        <p14:creationId xmlns:p14="http://schemas.microsoft.com/office/powerpoint/2010/main" val="8009042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 smtClean="0"/>
              <a:t>Click to add headline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/>
        <p:txBody>
          <a:bodyPr/>
          <a:lstStyle>
            <a:lvl1pPr marL="359748" indent="-359748"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  <a:buFont typeface="+mj-lt"/>
              <a:buAutoNum type="arabicPeriod"/>
              <a:tabLst>
                <a:tab pos="8490055" algn="r"/>
              </a:tabLst>
              <a:defRPr sz="1800">
                <a:solidFill>
                  <a:schemeClr val="tx1"/>
                </a:solidFill>
              </a:defRPr>
            </a:lvl1pPr>
            <a:lvl2pPr marL="358523" indent="0">
              <a:spcBef>
                <a:spcPts val="1200"/>
              </a:spcBef>
              <a:spcAft>
                <a:spcPts val="0"/>
              </a:spcAft>
              <a:buClr>
                <a:schemeClr val="bg2"/>
              </a:buClr>
              <a:buFont typeface="+mj-lt"/>
              <a:buNone/>
              <a:tabLst>
                <a:tab pos="8274205" algn="r"/>
              </a:tabLst>
              <a:defRPr sz="1800">
                <a:solidFill>
                  <a:schemeClr val="bg2"/>
                </a:solidFill>
              </a:defRPr>
            </a:lvl2pPr>
            <a:lvl3pPr marL="359748" indent="0">
              <a:spcBef>
                <a:spcPts val="1200"/>
              </a:spcBef>
              <a:spcAft>
                <a:spcPts val="0"/>
              </a:spcAft>
              <a:buFontTx/>
              <a:buNone/>
              <a:defRPr sz="1800">
                <a:solidFill>
                  <a:schemeClr val="bg2"/>
                </a:solidFill>
              </a:defRPr>
            </a:lvl3pPr>
            <a:lvl4pPr marL="359748" indent="0">
              <a:spcBef>
                <a:spcPts val="1200"/>
              </a:spcBef>
              <a:spcAft>
                <a:spcPts val="0"/>
              </a:spcAft>
              <a:buFontTx/>
              <a:buNone/>
              <a:defRPr sz="1800">
                <a:solidFill>
                  <a:schemeClr val="bg2"/>
                </a:solidFill>
              </a:defRPr>
            </a:lvl4pPr>
            <a:lvl5pPr marL="359748" indent="0">
              <a:spcBef>
                <a:spcPts val="1200"/>
              </a:spcBef>
              <a:spcAft>
                <a:spcPts val="0"/>
              </a:spcAft>
              <a:buFontTx/>
              <a:buNone/>
              <a:defRPr sz="1800">
                <a:solidFill>
                  <a:schemeClr val="bg2"/>
                </a:solidFill>
              </a:defRPr>
            </a:lvl5pPr>
            <a:lvl6pPr marL="359748" indent="0">
              <a:spcBef>
                <a:spcPts val="1200"/>
              </a:spcBef>
              <a:spcAft>
                <a:spcPts val="0"/>
              </a:spcAft>
              <a:buFontTx/>
              <a:buNone/>
              <a:defRPr sz="1800">
                <a:solidFill>
                  <a:schemeClr val="bg2"/>
                </a:solidFill>
              </a:defRPr>
            </a:lvl6pPr>
            <a:lvl7pPr marL="359748" indent="0">
              <a:spcBef>
                <a:spcPts val="1200"/>
              </a:spcBef>
              <a:spcAft>
                <a:spcPts val="0"/>
              </a:spcAft>
              <a:buFontTx/>
              <a:buNone/>
              <a:defRPr sz="1800">
                <a:solidFill>
                  <a:schemeClr val="bg2"/>
                </a:solidFill>
              </a:defRPr>
            </a:lvl7pPr>
            <a:lvl8pPr marL="359748" indent="0">
              <a:spcBef>
                <a:spcPts val="1200"/>
              </a:spcBef>
              <a:spcAft>
                <a:spcPts val="0"/>
              </a:spcAft>
              <a:buFontTx/>
              <a:buNone/>
              <a:defRPr sz="1800">
                <a:solidFill>
                  <a:schemeClr val="bg2"/>
                </a:solidFill>
              </a:defRPr>
            </a:lvl8pPr>
            <a:lvl9pPr marL="359748" indent="0">
              <a:spcBef>
                <a:spcPts val="1200"/>
              </a:spcBef>
              <a:spcAft>
                <a:spcPts val="0"/>
              </a:spcAft>
              <a:buFontTx/>
              <a:buNone/>
              <a:defRPr sz="1800">
                <a:solidFill>
                  <a:schemeClr val="bg2"/>
                </a:solidFill>
              </a:defRPr>
            </a:lvl9pPr>
          </a:lstStyle>
          <a:p>
            <a:pPr lvl="0"/>
            <a:r>
              <a:rPr lang="en-US" dirty="0" smtClean="0"/>
              <a:t>Click to add agenda</a:t>
            </a:r>
          </a:p>
        </p:txBody>
      </p:sp>
    </p:spTree>
    <p:extLst>
      <p:ext uri="{BB962C8B-B14F-4D97-AF65-F5344CB8AC3E}">
        <p14:creationId xmlns:p14="http://schemas.microsoft.com/office/powerpoint/2010/main" val="40414325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for present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323410" y="1779662"/>
            <a:ext cx="8497180" cy="1439810"/>
          </a:xfrm>
          <a:gradFill>
            <a:gsLst>
              <a:gs pos="2000">
                <a:schemeClr val="accent6"/>
              </a:gs>
              <a:gs pos="100000">
                <a:srgbClr val="F9B200"/>
              </a:gs>
            </a:gsLst>
            <a:lin ang="0" scaled="0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23772" tIns="0" rIns="323772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de-DE" sz="3000" kern="1200" dirty="0">
                <a:solidFill>
                  <a:schemeClr val="bg1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 add text for divider slide</a:t>
            </a:r>
          </a:p>
        </p:txBody>
      </p:sp>
      <p:sp>
        <p:nvSpPr>
          <p:cNvPr id="3" name="Rechteck 2"/>
          <p:cNvSpPr/>
          <p:nvPr userDrawn="1"/>
        </p:nvSpPr>
        <p:spPr bwMode="gray">
          <a:xfrm>
            <a:off x="0" y="4"/>
            <a:ext cx="9144000" cy="163512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76" tIns="45688" rIns="91376" bIns="4568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Font typeface="Courier New" pitchFamily="49" charset="0"/>
              <a:buNone/>
            </a:pPr>
            <a:endParaRPr lang="en-US" sz="160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5354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for pri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 bwMode="gray">
          <a:xfrm>
            <a:off x="0" y="75"/>
            <a:ext cx="9144000" cy="1635051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76" tIns="45688" rIns="91376" bIns="4568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Font typeface="Courier New" pitchFamily="49" charset="0"/>
              <a:buNone/>
            </a:pPr>
            <a:endParaRPr lang="en-US" sz="1600" dirty="0" smtClean="0">
              <a:solidFill>
                <a:srgbClr val="000000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323410" y="1779588"/>
            <a:ext cx="8496418" cy="1439862"/>
          </a:xfr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23772" tIns="0" rIns="323772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de-DE" sz="3000" kern="1200" dirty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 add text for divider slide</a:t>
            </a:r>
          </a:p>
        </p:txBody>
      </p:sp>
      <p:sp>
        <p:nvSpPr>
          <p:cNvPr id="59" name="Rechteck 58"/>
          <p:cNvSpPr/>
          <p:nvPr userDrawn="1"/>
        </p:nvSpPr>
        <p:spPr bwMode="gray">
          <a:xfrm>
            <a:off x="323410" y="1779662"/>
            <a:ext cx="8497134" cy="72000"/>
          </a:xfrm>
          <a:prstGeom prst="rect">
            <a:avLst/>
          </a:prstGeom>
          <a:gradFill>
            <a:gsLst>
              <a:gs pos="2000">
                <a:schemeClr val="accent6"/>
              </a:gs>
              <a:gs pos="100000">
                <a:srgbClr val="F9B200"/>
              </a:gs>
            </a:gsLst>
            <a:lin ang="0" scaled="0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76" tIns="45688" rIns="91376" bIns="4568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 dirty="0" err="1" smtClean="0">
              <a:solidFill>
                <a:srgbClr val="000000"/>
              </a:solidFill>
            </a:endParaRPr>
          </a:p>
        </p:txBody>
      </p:sp>
      <p:sp>
        <p:nvSpPr>
          <p:cNvPr id="60" name="Rechteck 59"/>
          <p:cNvSpPr/>
          <p:nvPr userDrawn="1"/>
        </p:nvSpPr>
        <p:spPr bwMode="gray">
          <a:xfrm>
            <a:off x="323410" y="3147814"/>
            <a:ext cx="8496118" cy="72000"/>
          </a:xfrm>
          <a:prstGeom prst="rect">
            <a:avLst/>
          </a:prstGeom>
          <a:gradFill>
            <a:gsLst>
              <a:gs pos="2000">
                <a:schemeClr val="accent6"/>
              </a:gs>
              <a:gs pos="100000">
                <a:srgbClr val="F9B200"/>
              </a:gs>
            </a:gsLst>
            <a:lin ang="0" scaled="0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76" tIns="45688" rIns="91376" bIns="4568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 dirty="0" err="1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13578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323410" y="915567"/>
            <a:ext cx="8496740" cy="28825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>
              <a:lnSpc>
                <a:spcPct val="100000"/>
              </a:lnSpc>
              <a:spcBef>
                <a:spcPts val="600"/>
              </a:spcBef>
              <a:buNone/>
              <a:defRPr lang="de-DE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lvl="0"/>
            <a:r>
              <a:rPr lang="en-US" dirty="0" smtClean="0"/>
              <a:t>Click to add </a:t>
            </a:r>
            <a:r>
              <a:rPr lang="en-US" dirty="0" err="1" smtClean="0"/>
              <a:t>subheadline</a:t>
            </a:r>
            <a:endParaRPr lang="en-US" dirty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323528" y="4803552"/>
            <a:ext cx="8496300" cy="144462"/>
          </a:xfrm>
        </p:spPr>
        <p:txBody>
          <a:bodyPr tIns="0" bIns="35976" anchor="b" anchorCtr="0">
            <a:noAutofit/>
          </a:bodyPr>
          <a:lstStyle>
            <a:lvl1pPr marL="0" marR="0" indent="0" algn="l" defTabSz="9137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dirty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lvl="0"/>
            <a:r>
              <a:rPr lang="en-US" dirty="0" smtClean="0"/>
              <a:t>Click to add source information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add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619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5794449"/>
              </p:ext>
            </p:extLst>
          </p:nvPr>
        </p:nvGraphicFramePr>
        <p:xfrm>
          <a:off x="1592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5" name="think-cell Slide" r:id="rId4" imgW="353" imgH="353" progId="TCLayout.ActiveDocument.1">
                  <p:embed/>
                </p:oleObj>
              </mc:Choice>
              <mc:Fallback>
                <p:oleObj name="think-cell Slide" r:id="rId4" imgW="353" imgH="35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92" y="1590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ontent Placeholder 8"/>
          <p:cNvSpPr>
            <a:spLocks noGrp="1"/>
          </p:cNvSpPr>
          <p:nvPr>
            <p:ph sz="quarter" idx="12" hasCustomPrompt="1"/>
          </p:nvPr>
        </p:nvSpPr>
        <p:spPr>
          <a:xfrm>
            <a:off x="323410" y="1275570"/>
            <a:ext cx="8496740" cy="3456768"/>
          </a:xfrm>
        </p:spPr>
        <p:txBody>
          <a:bodyPr/>
          <a:lstStyle/>
          <a:p>
            <a:pPr lvl="0"/>
            <a:r>
              <a:rPr lang="en-US" noProof="0" dirty="0" smtClean="0"/>
              <a:t>Click to add text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 smtClean="0"/>
              <a:t>Click to add headline</a:t>
            </a:r>
            <a:endParaRPr lang="en-US" dirty="0"/>
          </a:p>
        </p:txBody>
      </p:sp>
      <p:sp>
        <p:nvSpPr>
          <p:cNvPr id="4" name="Textplatzhalter 2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323410" y="915521"/>
            <a:ext cx="8497180" cy="28804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>
              <a:lnSpc>
                <a:spcPct val="100000"/>
              </a:lnSpc>
              <a:spcBef>
                <a:spcPts val="600"/>
              </a:spcBef>
              <a:buNone/>
              <a:defRPr lang="de-DE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lvl="0"/>
            <a:r>
              <a:rPr lang="en-US" dirty="0" smtClean="0"/>
              <a:t>Click to add </a:t>
            </a:r>
            <a:r>
              <a:rPr lang="en-US" dirty="0" err="1" smtClean="0"/>
              <a:t>subheadline</a:t>
            </a:r>
            <a:endParaRPr lang="en-US" dirty="0" smtClean="0"/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323410" y="4803552"/>
            <a:ext cx="8496418" cy="144462"/>
          </a:xfrm>
        </p:spPr>
        <p:txBody>
          <a:bodyPr tIns="0" bIns="35976" anchor="b" anchorCtr="0">
            <a:noAutofit/>
          </a:bodyPr>
          <a:lstStyle>
            <a:lvl1pPr marL="0" marR="0" indent="0" algn="l" defTabSz="9137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dirty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lvl="0"/>
            <a:r>
              <a:rPr lang="en-US" dirty="0" smtClean="0"/>
              <a:t>Click to add source information</a:t>
            </a:r>
          </a:p>
        </p:txBody>
      </p:sp>
    </p:spTree>
    <p:extLst>
      <p:ext uri="{BB962C8B-B14F-4D97-AF65-F5344CB8AC3E}">
        <p14:creationId xmlns:p14="http://schemas.microsoft.com/office/powerpoint/2010/main" val="29199226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 smtClean="0"/>
              <a:t>Click to add headline</a:t>
            </a:r>
            <a:endParaRPr lang="en-US" dirty="0"/>
          </a:p>
        </p:txBody>
      </p:sp>
      <p:sp>
        <p:nvSpPr>
          <p:cNvPr id="7" name="Textplatzhalter 2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323410" y="915567"/>
            <a:ext cx="8496740" cy="28825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>
              <a:lnSpc>
                <a:spcPct val="100000"/>
              </a:lnSpc>
              <a:spcBef>
                <a:spcPts val="600"/>
              </a:spcBef>
              <a:buNone/>
              <a:defRPr lang="de-DE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lvl="0"/>
            <a:r>
              <a:rPr lang="en-US" dirty="0" smtClean="0"/>
              <a:t>Click to add </a:t>
            </a:r>
            <a:r>
              <a:rPr lang="en-US" dirty="0" err="1" smtClean="0"/>
              <a:t>subheadline</a:t>
            </a:r>
            <a:endParaRPr lang="en-US" dirty="0" smtClean="0"/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323528" y="4803552"/>
            <a:ext cx="8496300" cy="144462"/>
          </a:xfrm>
        </p:spPr>
        <p:txBody>
          <a:bodyPr tIns="0" bIns="35976" anchor="b" anchorCtr="0">
            <a:noAutofit/>
          </a:bodyPr>
          <a:lstStyle>
            <a:lvl1pPr marL="0" marR="0" indent="0" algn="l" defTabSz="9137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dirty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lvl="0"/>
            <a:r>
              <a:rPr lang="en-US" dirty="0" smtClean="0"/>
              <a:t>Click to add source information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 hasCustomPrompt="1"/>
          </p:nvPr>
        </p:nvSpPr>
        <p:spPr>
          <a:xfrm>
            <a:off x="323411" y="1275570"/>
            <a:ext cx="4176580" cy="3456768"/>
          </a:xfrm>
        </p:spPr>
        <p:txBody>
          <a:bodyPr/>
          <a:lstStyle/>
          <a:p>
            <a:pPr lvl="0"/>
            <a:r>
              <a:rPr lang="en-US" noProof="0" dirty="0" smtClean="0"/>
              <a:t>Click to add text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 hasCustomPrompt="1"/>
          </p:nvPr>
        </p:nvSpPr>
        <p:spPr>
          <a:xfrm>
            <a:off x="4644010" y="1275570"/>
            <a:ext cx="4176580" cy="3456768"/>
          </a:xfrm>
        </p:spPr>
        <p:txBody>
          <a:bodyPr/>
          <a:lstStyle/>
          <a:p>
            <a:pPr lvl="0"/>
            <a:r>
              <a:rPr lang="en-US" noProof="0" dirty="0" smtClean="0"/>
              <a:t>Click to add text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267927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 smtClean="0"/>
              <a:t>Click to add headline</a:t>
            </a:r>
            <a:endParaRPr lang="en-US" dirty="0"/>
          </a:p>
        </p:txBody>
      </p:sp>
      <p:sp>
        <p:nvSpPr>
          <p:cNvPr id="7" name="Textplatzhalter 2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323410" y="915524"/>
            <a:ext cx="8497180" cy="28804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>
              <a:lnSpc>
                <a:spcPct val="100000"/>
              </a:lnSpc>
              <a:spcBef>
                <a:spcPts val="600"/>
              </a:spcBef>
              <a:buNone/>
              <a:defRPr lang="de-DE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lvl="0"/>
            <a:r>
              <a:rPr lang="en-US" dirty="0" smtClean="0"/>
              <a:t>Click to add </a:t>
            </a:r>
            <a:r>
              <a:rPr lang="en-US" dirty="0" err="1" smtClean="0"/>
              <a:t>subheadline</a:t>
            </a:r>
            <a:endParaRPr lang="en-US" dirty="0" smtClean="0"/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323528" y="4803552"/>
            <a:ext cx="8496300" cy="144462"/>
          </a:xfrm>
        </p:spPr>
        <p:txBody>
          <a:bodyPr tIns="0" bIns="35976" anchor="b" anchorCtr="0">
            <a:noAutofit/>
          </a:bodyPr>
          <a:lstStyle>
            <a:lvl1pPr marL="0" marR="0" indent="0" algn="l" defTabSz="9137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dirty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lvl="0"/>
            <a:r>
              <a:rPr lang="en-US" dirty="0" smtClean="0"/>
              <a:t>Click to add source information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 hasCustomPrompt="1"/>
          </p:nvPr>
        </p:nvSpPr>
        <p:spPr>
          <a:xfrm>
            <a:off x="323411" y="1275570"/>
            <a:ext cx="2735703" cy="3456768"/>
          </a:xfrm>
        </p:spPr>
        <p:txBody>
          <a:bodyPr/>
          <a:lstStyle/>
          <a:p>
            <a:pPr lvl="0"/>
            <a:r>
              <a:rPr lang="en-US" noProof="0" dirty="0" smtClean="0"/>
              <a:t>Click to add text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 hasCustomPrompt="1"/>
          </p:nvPr>
        </p:nvSpPr>
        <p:spPr>
          <a:xfrm>
            <a:off x="3203811" y="1276350"/>
            <a:ext cx="2736381" cy="3455988"/>
          </a:xfrm>
        </p:spPr>
        <p:txBody>
          <a:bodyPr/>
          <a:lstStyle/>
          <a:p>
            <a:pPr lvl="0"/>
            <a:r>
              <a:rPr lang="en-US" noProof="0" dirty="0" smtClean="0"/>
              <a:t>Click to add text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5" hasCustomPrompt="1"/>
          </p:nvPr>
        </p:nvSpPr>
        <p:spPr>
          <a:xfrm>
            <a:off x="6084210" y="1276350"/>
            <a:ext cx="2736380" cy="3455988"/>
          </a:xfrm>
        </p:spPr>
        <p:txBody>
          <a:bodyPr/>
          <a:lstStyle/>
          <a:p>
            <a:pPr lvl="0"/>
            <a:r>
              <a:rPr lang="en-US" noProof="0" dirty="0" smtClean="0"/>
              <a:t>Click to add text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330670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500950604"/>
              </p:ext>
            </p:extLst>
          </p:nvPr>
        </p:nvGraphicFramePr>
        <p:xfrm>
          <a:off x="1592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9" name="think-cell Slide" r:id="rId4" imgW="353" imgH="353" progId="TCLayout.ActiveDocument.1">
                  <p:embed/>
                </p:oleObj>
              </mc:Choice>
              <mc:Fallback>
                <p:oleObj name="think-cell Slide" r:id="rId4" imgW="353" imgH="35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92" y="1590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sz="quarter" idx="16" hasCustomPrompt="1"/>
          </p:nvPr>
        </p:nvSpPr>
        <p:spPr>
          <a:xfrm>
            <a:off x="323411" y="1275570"/>
            <a:ext cx="2016280" cy="3456768"/>
          </a:xfrm>
        </p:spPr>
        <p:txBody>
          <a:bodyPr/>
          <a:lstStyle/>
          <a:p>
            <a:pPr lvl="0"/>
            <a:r>
              <a:rPr lang="en-US" noProof="0" dirty="0" smtClean="0"/>
              <a:t>Click to add text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7" hasCustomPrompt="1"/>
          </p:nvPr>
        </p:nvSpPr>
        <p:spPr>
          <a:xfrm>
            <a:off x="2483712" y="1275570"/>
            <a:ext cx="2016279" cy="3455988"/>
          </a:xfrm>
        </p:spPr>
        <p:txBody>
          <a:bodyPr/>
          <a:lstStyle/>
          <a:p>
            <a:pPr lvl="0"/>
            <a:r>
              <a:rPr lang="en-US" noProof="0" dirty="0" smtClean="0"/>
              <a:t>Click to add text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quarter" idx="18" hasCustomPrompt="1"/>
          </p:nvPr>
        </p:nvSpPr>
        <p:spPr>
          <a:xfrm>
            <a:off x="4644010" y="1275570"/>
            <a:ext cx="2016280" cy="3455208"/>
          </a:xfrm>
        </p:spPr>
        <p:txBody>
          <a:bodyPr/>
          <a:lstStyle/>
          <a:p>
            <a:pPr lvl="0"/>
            <a:r>
              <a:rPr lang="en-US" noProof="0" dirty="0" smtClean="0"/>
              <a:t>Click to add text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</a:p>
        </p:txBody>
      </p:sp>
      <p:sp>
        <p:nvSpPr>
          <p:cNvPr id="14" name="Content Placeholder 3"/>
          <p:cNvSpPr>
            <a:spLocks noGrp="1"/>
          </p:cNvSpPr>
          <p:nvPr>
            <p:ph sz="quarter" idx="19" hasCustomPrompt="1"/>
          </p:nvPr>
        </p:nvSpPr>
        <p:spPr>
          <a:xfrm>
            <a:off x="6804310" y="1275570"/>
            <a:ext cx="2016280" cy="3454428"/>
          </a:xfrm>
        </p:spPr>
        <p:txBody>
          <a:bodyPr/>
          <a:lstStyle/>
          <a:p>
            <a:pPr lvl="0"/>
            <a:r>
              <a:rPr lang="en-US" noProof="0" dirty="0" smtClean="0"/>
              <a:t>Click to add text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 smtClean="0"/>
              <a:t>Click to add headline</a:t>
            </a:r>
            <a:endParaRPr lang="en-US" dirty="0"/>
          </a:p>
        </p:txBody>
      </p:sp>
      <p:sp>
        <p:nvSpPr>
          <p:cNvPr id="7" name="Textplatzhalter 2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323410" y="915567"/>
            <a:ext cx="8496740" cy="28825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>
              <a:lnSpc>
                <a:spcPct val="100000"/>
              </a:lnSpc>
              <a:spcBef>
                <a:spcPts val="600"/>
              </a:spcBef>
              <a:buNone/>
              <a:defRPr lang="de-DE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lvl="0"/>
            <a:r>
              <a:rPr lang="en-US" dirty="0" smtClean="0"/>
              <a:t>Click to add </a:t>
            </a:r>
            <a:r>
              <a:rPr lang="en-US" dirty="0" err="1" smtClean="0"/>
              <a:t>subheadline</a:t>
            </a:r>
            <a:endParaRPr lang="en-US" dirty="0" smtClean="0"/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323528" y="4803552"/>
            <a:ext cx="8496300" cy="144462"/>
          </a:xfrm>
        </p:spPr>
        <p:txBody>
          <a:bodyPr tIns="0" bIns="35976" anchor="b" anchorCtr="0">
            <a:noAutofit/>
          </a:bodyPr>
          <a:lstStyle>
            <a:lvl1pPr marL="0" marR="0" indent="0" algn="l" defTabSz="9137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dirty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lvl="0"/>
            <a:r>
              <a:rPr lang="en-US" dirty="0" smtClean="0"/>
              <a:t>Click to add source information</a:t>
            </a:r>
          </a:p>
        </p:txBody>
      </p:sp>
    </p:spTree>
    <p:extLst>
      <p:ext uri="{BB962C8B-B14F-4D97-AF65-F5344CB8AC3E}">
        <p14:creationId xmlns:p14="http://schemas.microsoft.com/office/powerpoint/2010/main" val="20820748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 smtClean="0"/>
              <a:t>Click to add headline</a:t>
            </a:r>
            <a:endParaRPr lang="en-US" dirty="0"/>
          </a:p>
        </p:txBody>
      </p:sp>
      <p:sp>
        <p:nvSpPr>
          <p:cNvPr id="7" name="Textplatzhalter 2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323410" y="915567"/>
            <a:ext cx="8496740" cy="28825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>
              <a:lnSpc>
                <a:spcPct val="100000"/>
              </a:lnSpc>
              <a:spcBef>
                <a:spcPts val="600"/>
              </a:spcBef>
              <a:buNone/>
              <a:defRPr lang="de-DE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lvl="0"/>
            <a:r>
              <a:rPr lang="en-US" dirty="0" smtClean="0"/>
              <a:t>Click to add </a:t>
            </a:r>
            <a:r>
              <a:rPr lang="en-US" dirty="0" err="1" smtClean="0"/>
              <a:t>subheadline</a:t>
            </a:r>
            <a:endParaRPr lang="en-US" dirty="0" smtClean="0"/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323528" y="4803552"/>
            <a:ext cx="8496300" cy="144462"/>
          </a:xfrm>
        </p:spPr>
        <p:txBody>
          <a:bodyPr tIns="0" bIns="35976" anchor="b" anchorCtr="0">
            <a:noAutofit/>
          </a:bodyPr>
          <a:lstStyle>
            <a:lvl1pPr marL="0" marR="0" indent="0" algn="l" defTabSz="9137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dirty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lvl="0"/>
            <a:r>
              <a:rPr lang="en-US" dirty="0" smtClean="0"/>
              <a:t>Click to add source information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 hasCustomPrompt="1"/>
          </p:nvPr>
        </p:nvSpPr>
        <p:spPr>
          <a:xfrm>
            <a:off x="323411" y="1275570"/>
            <a:ext cx="4176580" cy="1656230"/>
          </a:xfrm>
        </p:spPr>
        <p:txBody>
          <a:bodyPr/>
          <a:lstStyle/>
          <a:p>
            <a:pPr lvl="0"/>
            <a:r>
              <a:rPr lang="en-US" noProof="0" dirty="0" smtClean="0"/>
              <a:t>Click to add text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quarter" idx="14" hasCustomPrompt="1"/>
          </p:nvPr>
        </p:nvSpPr>
        <p:spPr>
          <a:xfrm>
            <a:off x="4644010" y="1275570"/>
            <a:ext cx="4176580" cy="1656230"/>
          </a:xfrm>
        </p:spPr>
        <p:txBody>
          <a:bodyPr/>
          <a:lstStyle/>
          <a:p>
            <a:pPr lvl="0"/>
            <a:r>
              <a:rPr lang="en-US" noProof="0" dirty="0" smtClean="0"/>
              <a:t>Click to add text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quarter" idx="15" hasCustomPrompt="1"/>
          </p:nvPr>
        </p:nvSpPr>
        <p:spPr>
          <a:xfrm>
            <a:off x="323411" y="3075820"/>
            <a:ext cx="4176580" cy="1656230"/>
          </a:xfrm>
        </p:spPr>
        <p:txBody>
          <a:bodyPr/>
          <a:lstStyle/>
          <a:p>
            <a:pPr lvl="0"/>
            <a:r>
              <a:rPr lang="en-US" noProof="0" dirty="0" smtClean="0"/>
              <a:t>Click to add text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</a:p>
        </p:txBody>
      </p:sp>
      <p:sp>
        <p:nvSpPr>
          <p:cNvPr id="15" name="Content Placeholder 3"/>
          <p:cNvSpPr>
            <a:spLocks noGrp="1"/>
          </p:cNvSpPr>
          <p:nvPr>
            <p:ph sz="quarter" idx="16" hasCustomPrompt="1"/>
          </p:nvPr>
        </p:nvSpPr>
        <p:spPr>
          <a:xfrm>
            <a:off x="4644010" y="3075820"/>
            <a:ext cx="4176580" cy="1656230"/>
          </a:xfrm>
        </p:spPr>
        <p:txBody>
          <a:bodyPr/>
          <a:lstStyle/>
          <a:p>
            <a:pPr lvl="0"/>
            <a:r>
              <a:rPr lang="en-US" noProof="0" dirty="0" smtClean="0"/>
              <a:t>Click to add text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311460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gray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76" tIns="45688" rIns="91376" bIns="4568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buFont typeface="Courier New" pitchFamily="49" charset="0"/>
              <a:buNone/>
            </a:pPr>
            <a:endParaRPr lang="en-US" sz="1600" dirty="0" smtClean="0">
              <a:solidFill>
                <a:srgbClr val="0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8841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e Whit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hteck 61"/>
          <p:cNvSpPr/>
          <p:nvPr userDrawn="1"/>
        </p:nvSpPr>
        <p:spPr bwMode="gray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76" tIns="45688" rIns="91376" bIns="4568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Font typeface="Courier New" pitchFamily="49" charset="0"/>
              <a:buNone/>
            </a:pPr>
            <a:endParaRPr lang="en-US" sz="1600" dirty="0" smtClean="0">
              <a:solidFill>
                <a:srgbClr val="000000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323854" y="915989"/>
            <a:ext cx="8496299" cy="2014226"/>
          </a:xfrm>
        </p:spPr>
        <p:txBody>
          <a:bodyPr vert="horz" lIns="0" tIns="17988" rIns="0" bIns="0" rtlCol="0" anchor="b" anchorCtr="0">
            <a:noAutofit/>
          </a:bodyPr>
          <a:lstStyle>
            <a:lvl1pPr>
              <a:defRPr lang="de-DE" sz="3600" cap="none" baseline="0">
                <a:solidFill>
                  <a:schemeClr val="tx2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5588299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e Black and text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 bwMode="gray"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76" tIns="45688" rIns="91376" bIns="4568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Font typeface="Courier New" pitchFamily="49" charset="0"/>
              <a:buNone/>
            </a:pPr>
            <a:endParaRPr lang="en-US" sz="1600" dirty="0" smtClean="0">
              <a:solidFill>
                <a:srgbClr val="000000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323855" y="915989"/>
            <a:ext cx="8496299" cy="2016126"/>
          </a:xfrm>
        </p:spPr>
        <p:txBody>
          <a:bodyPr vert="horz" lIns="0" tIns="17988" rIns="0" bIns="0" rtlCol="0" anchor="b" anchorCtr="0">
            <a:noAutofit/>
          </a:bodyPr>
          <a:lstStyle>
            <a:lvl1pPr>
              <a:defRPr lang="de-DE" sz="3600" cap="none" baseline="0">
                <a:solidFill>
                  <a:schemeClr val="bg1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1389298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e Oran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el 2"/>
          <p:cNvSpPr>
            <a:spLocks noGrp="1"/>
          </p:cNvSpPr>
          <p:nvPr>
            <p:ph type="title" hasCustomPrompt="1"/>
          </p:nvPr>
        </p:nvSpPr>
        <p:spPr bwMode="gray">
          <a:xfrm>
            <a:off x="323851" y="915992"/>
            <a:ext cx="8496300" cy="2016125"/>
          </a:xfrm>
        </p:spPr>
        <p:txBody>
          <a:bodyPr vert="horz" lIns="0" tIns="17988" rIns="0" bIns="0" rtlCol="0" anchor="b" anchorCtr="0">
            <a:noAutofit/>
          </a:bodyPr>
          <a:lstStyle>
            <a:lvl1pPr>
              <a:defRPr lang="de-DE" sz="3600" cap="none" baseline="0">
                <a:solidFill>
                  <a:schemeClr val="bg1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334804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 smtClean="0"/>
              <a:t>Click to add headline</a:t>
            </a:r>
            <a:endParaRPr lang="en-US" dirty="0"/>
          </a:p>
        </p:txBody>
      </p:sp>
      <p:sp>
        <p:nvSpPr>
          <p:cNvPr id="24" name="Textplatzhalter 2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323850" y="915567"/>
            <a:ext cx="8496300" cy="28825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>
              <a:lnSpc>
                <a:spcPct val="100000"/>
              </a:lnSpc>
              <a:spcBef>
                <a:spcPts val="600"/>
              </a:spcBef>
              <a:buNone/>
              <a:defRPr lang="de-DE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lvl="0"/>
            <a:r>
              <a:rPr lang="en-US" dirty="0" smtClean="0"/>
              <a:t>Click to add </a:t>
            </a:r>
            <a:r>
              <a:rPr lang="en-US" dirty="0" err="1" smtClean="0"/>
              <a:t>subheadline</a:t>
            </a:r>
            <a:endParaRPr lang="en-US" dirty="0" smtClean="0"/>
          </a:p>
        </p:txBody>
      </p:sp>
      <p:sp>
        <p:nvSpPr>
          <p:cNvPr id="25" name="Picture Placeholder 4"/>
          <p:cNvSpPr>
            <a:spLocks noGrp="1"/>
          </p:cNvSpPr>
          <p:nvPr>
            <p:ph type="pic" sz="quarter" idx="34" hasCustomPrompt="1"/>
          </p:nvPr>
        </p:nvSpPr>
        <p:spPr bwMode="gray">
          <a:xfrm>
            <a:off x="323528" y="1275607"/>
            <a:ext cx="1296144" cy="165618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 smtClean="0"/>
              <a:t>Picture</a:t>
            </a:r>
            <a:endParaRPr lang="en-US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35" hasCustomPrompt="1"/>
          </p:nvPr>
        </p:nvSpPr>
        <p:spPr bwMode="gray">
          <a:xfrm>
            <a:off x="1763689" y="2284729"/>
            <a:ext cx="2736303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979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 smtClean="0"/>
              <a:t>[phone number]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quarter" idx="36" hasCustomPrompt="1"/>
          </p:nvPr>
        </p:nvSpPr>
        <p:spPr bwMode="gray">
          <a:xfrm>
            <a:off x="1763688" y="1852681"/>
            <a:ext cx="2736304" cy="432000"/>
          </a:xfrm>
        </p:spPr>
        <p:txBody>
          <a:bodyPr tIns="35976" anchor="t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979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 smtClean="0"/>
              <a:t>[title]</a:t>
            </a:r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37" hasCustomPrompt="1"/>
          </p:nvPr>
        </p:nvSpPr>
        <p:spPr bwMode="gray">
          <a:xfrm>
            <a:off x="1763688" y="1276350"/>
            <a:ext cx="2736304" cy="576330"/>
          </a:xfrm>
        </p:spPr>
        <p:txBody>
          <a:bodyPr tIns="0" bIns="35976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2"/>
                </a:solidFill>
              </a:defRPr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9798" algn="l"/>
              </a:tabLst>
              <a:defRPr sz="1400">
                <a:solidFill>
                  <a:schemeClr val="tx2"/>
                </a:solidFill>
              </a:defRPr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 b="0">
                <a:solidFill>
                  <a:schemeClr val="tx2"/>
                </a:solidFill>
              </a:defRPr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noProof="0" dirty="0" smtClean="0"/>
              <a:t>[name]</a:t>
            </a:r>
          </a:p>
        </p:txBody>
      </p:sp>
      <p:sp>
        <p:nvSpPr>
          <p:cNvPr id="29" name="Text Placeholder 3"/>
          <p:cNvSpPr>
            <a:spLocks noGrp="1"/>
          </p:cNvSpPr>
          <p:nvPr>
            <p:ph type="body" sz="quarter" idx="38" hasCustomPrompt="1"/>
          </p:nvPr>
        </p:nvSpPr>
        <p:spPr bwMode="gray">
          <a:xfrm>
            <a:off x="1763688" y="2500752"/>
            <a:ext cx="2736304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979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 smtClean="0"/>
              <a:t>[email address]</a:t>
            </a:r>
          </a:p>
        </p:txBody>
      </p:sp>
      <p:sp>
        <p:nvSpPr>
          <p:cNvPr id="30" name="Text Placeholder 3"/>
          <p:cNvSpPr>
            <a:spLocks noGrp="1"/>
          </p:cNvSpPr>
          <p:nvPr>
            <p:ph type="body" sz="quarter" idx="39" hasCustomPrompt="1"/>
          </p:nvPr>
        </p:nvSpPr>
        <p:spPr bwMode="gray">
          <a:xfrm>
            <a:off x="1763767" y="2716776"/>
            <a:ext cx="2736226" cy="21501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979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 smtClean="0"/>
              <a:t>[country]</a:t>
            </a:r>
          </a:p>
        </p:txBody>
      </p:sp>
      <p:sp>
        <p:nvSpPr>
          <p:cNvPr id="31" name="Picture Placeholder 4"/>
          <p:cNvSpPr>
            <a:spLocks noGrp="1"/>
          </p:cNvSpPr>
          <p:nvPr>
            <p:ph type="pic" sz="quarter" idx="40" hasCustomPrompt="1"/>
          </p:nvPr>
        </p:nvSpPr>
        <p:spPr bwMode="gray">
          <a:xfrm>
            <a:off x="4644728" y="1276350"/>
            <a:ext cx="1296144" cy="1656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 smtClean="0"/>
              <a:t>Picture</a:t>
            </a:r>
            <a:endParaRPr lang="en-US" dirty="0"/>
          </a:p>
        </p:txBody>
      </p:sp>
      <p:sp>
        <p:nvSpPr>
          <p:cNvPr id="32" name="Text Placeholder 3"/>
          <p:cNvSpPr>
            <a:spLocks noGrp="1"/>
          </p:cNvSpPr>
          <p:nvPr>
            <p:ph type="body" sz="quarter" idx="41" hasCustomPrompt="1"/>
          </p:nvPr>
        </p:nvSpPr>
        <p:spPr bwMode="gray">
          <a:xfrm>
            <a:off x="6084889" y="2284729"/>
            <a:ext cx="2736303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979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 smtClean="0"/>
              <a:t>[phone number]</a:t>
            </a:r>
          </a:p>
        </p:txBody>
      </p:sp>
      <p:sp>
        <p:nvSpPr>
          <p:cNvPr id="33" name="Text Placeholder 3"/>
          <p:cNvSpPr>
            <a:spLocks noGrp="1"/>
          </p:cNvSpPr>
          <p:nvPr>
            <p:ph type="body" sz="quarter" idx="42" hasCustomPrompt="1"/>
          </p:nvPr>
        </p:nvSpPr>
        <p:spPr bwMode="gray">
          <a:xfrm>
            <a:off x="6084888" y="1852681"/>
            <a:ext cx="2736304" cy="432000"/>
          </a:xfrm>
        </p:spPr>
        <p:txBody>
          <a:bodyPr tIns="35976" anchor="t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979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 smtClean="0"/>
              <a:t>[title]</a:t>
            </a:r>
          </a:p>
        </p:txBody>
      </p:sp>
      <p:sp>
        <p:nvSpPr>
          <p:cNvPr id="34" name="Text Placeholder 3"/>
          <p:cNvSpPr>
            <a:spLocks noGrp="1"/>
          </p:cNvSpPr>
          <p:nvPr>
            <p:ph type="body" sz="quarter" idx="43" hasCustomPrompt="1"/>
          </p:nvPr>
        </p:nvSpPr>
        <p:spPr bwMode="gray">
          <a:xfrm>
            <a:off x="6084888" y="1276824"/>
            <a:ext cx="2736304" cy="576000"/>
          </a:xfrm>
        </p:spPr>
        <p:txBody>
          <a:bodyPr tIns="0" bIns="35976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2"/>
                </a:solidFill>
              </a:defRPr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9798" algn="l"/>
              </a:tabLst>
              <a:defRPr sz="1400">
                <a:solidFill>
                  <a:schemeClr val="tx2"/>
                </a:solidFill>
              </a:defRPr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 b="0">
                <a:solidFill>
                  <a:schemeClr val="tx2"/>
                </a:solidFill>
              </a:defRPr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dirty="0" smtClean="0"/>
              <a:t>[name]</a:t>
            </a:r>
          </a:p>
        </p:txBody>
      </p:sp>
      <p:sp>
        <p:nvSpPr>
          <p:cNvPr id="35" name="Text Placeholder 3"/>
          <p:cNvSpPr>
            <a:spLocks noGrp="1"/>
          </p:cNvSpPr>
          <p:nvPr>
            <p:ph type="body" sz="quarter" idx="44" hasCustomPrompt="1"/>
          </p:nvPr>
        </p:nvSpPr>
        <p:spPr bwMode="gray">
          <a:xfrm>
            <a:off x="6084888" y="2500752"/>
            <a:ext cx="2736304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979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 smtClean="0"/>
              <a:t>[email address]</a:t>
            </a:r>
          </a:p>
        </p:txBody>
      </p:sp>
      <p:sp>
        <p:nvSpPr>
          <p:cNvPr id="36" name="Text Placeholder 3"/>
          <p:cNvSpPr>
            <a:spLocks noGrp="1"/>
          </p:cNvSpPr>
          <p:nvPr>
            <p:ph type="body" sz="quarter" idx="45" hasCustomPrompt="1"/>
          </p:nvPr>
        </p:nvSpPr>
        <p:spPr bwMode="gray">
          <a:xfrm>
            <a:off x="6084967" y="2716776"/>
            <a:ext cx="2736226" cy="21501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979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 smtClean="0"/>
              <a:t>[country]</a:t>
            </a:r>
          </a:p>
        </p:txBody>
      </p:sp>
    </p:spTree>
    <p:extLst>
      <p:ext uri="{BB962C8B-B14F-4D97-AF65-F5344CB8AC3E}">
        <p14:creationId xmlns:p14="http://schemas.microsoft.com/office/powerpoint/2010/main" val="36582116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 smtClean="0"/>
              <a:t>Click to add headline</a:t>
            </a:r>
            <a:endParaRPr lang="en-US" dirty="0"/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323528" y="3075990"/>
            <a:ext cx="1296144" cy="1656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 smtClean="0"/>
              <a:t>Picture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1763689" y="4083979"/>
            <a:ext cx="2736303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979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 smtClean="0"/>
              <a:t>[phone number]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1763688" y="3651931"/>
            <a:ext cx="2736304" cy="432000"/>
          </a:xfrm>
        </p:spPr>
        <p:txBody>
          <a:bodyPr tIns="35976" anchor="t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979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 smtClean="0"/>
              <a:t>[title]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26" hasCustomPrompt="1"/>
          </p:nvPr>
        </p:nvSpPr>
        <p:spPr bwMode="gray">
          <a:xfrm>
            <a:off x="1763688" y="4300002"/>
            <a:ext cx="2736304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979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 smtClean="0"/>
              <a:t>[email address]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1763767" y="4516026"/>
            <a:ext cx="2736226" cy="21501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979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 smtClean="0"/>
              <a:t>[country]</a:t>
            </a:r>
          </a:p>
        </p:txBody>
      </p:sp>
      <p:sp>
        <p:nvSpPr>
          <p:cNvPr id="27" name="Picture Placeholder 4"/>
          <p:cNvSpPr>
            <a:spLocks noGrp="1"/>
          </p:cNvSpPr>
          <p:nvPr>
            <p:ph type="pic" sz="quarter" idx="28" hasCustomPrompt="1"/>
          </p:nvPr>
        </p:nvSpPr>
        <p:spPr bwMode="gray">
          <a:xfrm>
            <a:off x="4644728" y="3075990"/>
            <a:ext cx="1296144" cy="1656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 smtClean="0"/>
              <a:t>Picture</a:t>
            </a:r>
            <a:endParaRPr lang="en-US" dirty="0"/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29" hasCustomPrompt="1"/>
          </p:nvPr>
        </p:nvSpPr>
        <p:spPr bwMode="gray">
          <a:xfrm>
            <a:off x="6084889" y="4083979"/>
            <a:ext cx="2736303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979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 smtClean="0"/>
              <a:t>[phone number]</a:t>
            </a:r>
          </a:p>
        </p:txBody>
      </p:sp>
      <p:sp>
        <p:nvSpPr>
          <p:cNvPr id="29" name="Text Placeholder 3"/>
          <p:cNvSpPr>
            <a:spLocks noGrp="1"/>
          </p:cNvSpPr>
          <p:nvPr>
            <p:ph type="body" sz="quarter" idx="30" hasCustomPrompt="1"/>
          </p:nvPr>
        </p:nvSpPr>
        <p:spPr bwMode="gray">
          <a:xfrm>
            <a:off x="6084888" y="3651931"/>
            <a:ext cx="2736304" cy="432000"/>
          </a:xfrm>
        </p:spPr>
        <p:txBody>
          <a:bodyPr tIns="35976" anchor="t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979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 smtClean="0"/>
              <a:t>[title]</a:t>
            </a:r>
          </a:p>
        </p:txBody>
      </p:sp>
      <p:sp>
        <p:nvSpPr>
          <p:cNvPr id="31" name="Text Placeholder 3"/>
          <p:cNvSpPr>
            <a:spLocks noGrp="1"/>
          </p:cNvSpPr>
          <p:nvPr>
            <p:ph type="body" sz="quarter" idx="32" hasCustomPrompt="1"/>
          </p:nvPr>
        </p:nvSpPr>
        <p:spPr bwMode="gray">
          <a:xfrm>
            <a:off x="6084888" y="4300002"/>
            <a:ext cx="2736304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979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 smtClean="0"/>
              <a:t>[email address]</a:t>
            </a:r>
          </a:p>
        </p:txBody>
      </p:sp>
      <p:sp>
        <p:nvSpPr>
          <p:cNvPr id="32" name="Text Placeholder 3"/>
          <p:cNvSpPr>
            <a:spLocks noGrp="1"/>
          </p:cNvSpPr>
          <p:nvPr>
            <p:ph type="body" sz="quarter" idx="33" hasCustomPrompt="1"/>
          </p:nvPr>
        </p:nvSpPr>
        <p:spPr bwMode="gray">
          <a:xfrm>
            <a:off x="6084967" y="4516026"/>
            <a:ext cx="2736226" cy="21501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979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 smtClean="0"/>
              <a:t>[country]</a:t>
            </a:r>
          </a:p>
        </p:txBody>
      </p:sp>
      <p:sp>
        <p:nvSpPr>
          <p:cNvPr id="33" name="Picture Placeholder 4"/>
          <p:cNvSpPr>
            <a:spLocks noGrp="1"/>
          </p:cNvSpPr>
          <p:nvPr>
            <p:ph type="pic" sz="quarter" idx="34" hasCustomPrompt="1"/>
          </p:nvPr>
        </p:nvSpPr>
        <p:spPr bwMode="gray">
          <a:xfrm>
            <a:off x="323528" y="1275607"/>
            <a:ext cx="1296144" cy="165618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 smtClean="0"/>
              <a:t>Picture</a:t>
            </a:r>
            <a:endParaRPr lang="en-US" dirty="0"/>
          </a:p>
        </p:txBody>
      </p:sp>
      <p:sp>
        <p:nvSpPr>
          <p:cNvPr id="34" name="Text Placeholder 3"/>
          <p:cNvSpPr>
            <a:spLocks noGrp="1"/>
          </p:cNvSpPr>
          <p:nvPr>
            <p:ph type="body" sz="quarter" idx="35" hasCustomPrompt="1"/>
          </p:nvPr>
        </p:nvSpPr>
        <p:spPr bwMode="gray">
          <a:xfrm>
            <a:off x="1763689" y="2284729"/>
            <a:ext cx="2736303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979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 smtClean="0"/>
              <a:t>[phone number]</a:t>
            </a:r>
          </a:p>
        </p:txBody>
      </p:sp>
      <p:sp>
        <p:nvSpPr>
          <p:cNvPr id="35" name="Text Placeholder 3"/>
          <p:cNvSpPr>
            <a:spLocks noGrp="1"/>
          </p:cNvSpPr>
          <p:nvPr>
            <p:ph type="body" sz="quarter" idx="36" hasCustomPrompt="1"/>
          </p:nvPr>
        </p:nvSpPr>
        <p:spPr bwMode="gray">
          <a:xfrm>
            <a:off x="1763688" y="1852681"/>
            <a:ext cx="2736304" cy="432000"/>
          </a:xfrm>
        </p:spPr>
        <p:txBody>
          <a:bodyPr tIns="35976" anchor="t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979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 smtClean="0"/>
              <a:t>[title]</a:t>
            </a:r>
          </a:p>
        </p:txBody>
      </p:sp>
      <p:sp>
        <p:nvSpPr>
          <p:cNvPr id="37" name="Text Placeholder 3"/>
          <p:cNvSpPr>
            <a:spLocks noGrp="1"/>
          </p:cNvSpPr>
          <p:nvPr>
            <p:ph type="body" sz="quarter" idx="38" hasCustomPrompt="1"/>
          </p:nvPr>
        </p:nvSpPr>
        <p:spPr bwMode="gray">
          <a:xfrm>
            <a:off x="1763688" y="2500752"/>
            <a:ext cx="2736304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979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 smtClean="0"/>
              <a:t>[email address]</a:t>
            </a:r>
          </a:p>
        </p:txBody>
      </p:sp>
      <p:sp>
        <p:nvSpPr>
          <p:cNvPr id="38" name="Text Placeholder 3"/>
          <p:cNvSpPr>
            <a:spLocks noGrp="1"/>
          </p:cNvSpPr>
          <p:nvPr>
            <p:ph type="body" sz="quarter" idx="39" hasCustomPrompt="1"/>
          </p:nvPr>
        </p:nvSpPr>
        <p:spPr bwMode="gray">
          <a:xfrm>
            <a:off x="1763767" y="2716776"/>
            <a:ext cx="2736226" cy="21501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979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 smtClean="0"/>
              <a:t>[country]</a:t>
            </a:r>
          </a:p>
        </p:txBody>
      </p:sp>
      <p:sp>
        <p:nvSpPr>
          <p:cNvPr id="39" name="Picture Placeholder 4"/>
          <p:cNvSpPr>
            <a:spLocks noGrp="1"/>
          </p:cNvSpPr>
          <p:nvPr>
            <p:ph type="pic" sz="quarter" idx="40" hasCustomPrompt="1"/>
          </p:nvPr>
        </p:nvSpPr>
        <p:spPr bwMode="gray">
          <a:xfrm>
            <a:off x="4644728" y="1276350"/>
            <a:ext cx="1296144" cy="1656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 smtClean="0"/>
              <a:t>Picture</a:t>
            </a:r>
            <a:endParaRPr lang="en-US" dirty="0"/>
          </a:p>
        </p:txBody>
      </p:sp>
      <p:sp>
        <p:nvSpPr>
          <p:cNvPr id="40" name="Text Placeholder 3"/>
          <p:cNvSpPr>
            <a:spLocks noGrp="1"/>
          </p:cNvSpPr>
          <p:nvPr>
            <p:ph type="body" sz="quarter" idx="41" hasCustomPrompt="1"/>
          </p:nvPr>
        </p:nvSpPr>
        <p:spPr bwMode="gray">
          <a:xfrm>
            <a:off x="6084889" y="2284729"/>
            <a:ext cx="2736303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979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 smtClean="0"/>
              <a:t>[phone number]</a:t>
            </a:r>
          </a:p>
        </p:txBody>
      </p:sp>
      <p:sp>
        <p:nvSpPr>
          <p:cNvPr id="41" name="Text Placeholder 3"/>
          <p:cNvSpPr>
            <a:spLocks noGrp="1"/>
          </p:cNvSpPr>
          <p:nvPr>
            <p:ph type="body" sz="quarter" idx="42" hasCustomPrompt="1"/>
          </p:nvPr>
        </p:nvSpPr>
        <p:spPr bwMode="gray">
          <a:xfrm>
            <a:off x="6084888" y="1852681"/>
            <a:ext cx="2736304" cy="432000"/>
          </a:xfrm>
        </p:spPr>
        <p:txBody>
          <a:bodyPr tIns="35976" anchor="t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979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 smtClean="0"/>
              <a:t>[title]</a:t>
            </a:r>
          </a:p>
        </p:txBody>
      </p:sp>
      <p:sp>
        <p:nvSpPr>
          <p:cNvPr id="43" name="Text Placeholder 3"/>
          <p:cNvSpPr>
            <a:spLocks noGrp="1"/>
          </p:cNvSpPr>
          <p:nvPr>
            <p:ph type="body" sz="quarter" idx="44" hasCustomPrompt="1"/>
          </p:nvPr>
        </p:nvSpPr>
        <p:spPr bwMode="gray">
          <a:xfrm>
            <a:off x="6084888" y="2500752"/>
            <a:ext cx="2736304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979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 smtClean="0"/>
              <a:t>[email address]</a:t>
            </a:r>
          </a:p>
        </p:txBody>
      </p:sp>
      <p:sp>
        <p:nvSpPr>
          <p:cNvPr id="44" name="Text Placeholder 3"/>
          <p:cNvSpPr>
            <a:spLocks noGrp="1"/>
          </p:cNvSpPr>
          <p:nvPr>
            <p:ph type="body" sz="quarter" idx="45" hasCustomPrompt="1"/>
          </p:nvPr>
        </p:nvSpPr>
        <p:spPr bwMode="gray">
          <a:xfrm>
            <a:off x="6084967" y="2716776"/>
            <a:ext cx="2736226" cy="21501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979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 smtClean="0"/>
              <a:t>[country]</a:t>
            </a:r>
          </a:p>
        </p:txBody>
      </p:sp>
      <p:sp>
        <p:nvSpPr>
          <p:cNvPr id="45" name="Textplatzhalter 2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323850" y="915567"/>
            <a:ext cx="8496300" cy="28825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>
              <a:lnSpc>
                <a:spcPct val="100000"/>
              </a:lnSpc>
              <a:spcBef>
                <a:spcPts val="600"/>
              </a:spcBef>
              <a:buNone/>
              <a:defRPr lang="de-DE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lvl="0"/>
            <a:r>
              <a:rPr lang="en-US" dirty="0" smtClean="0"/>
              <a:t>Click to add </a:t>
            </a:r>
            <a:r>
              <a:rPr lang="en-US" dirty="0" err="1" smtClean="0"/>
              <a:t>subheadline</a:t>
            </a:r>
            <a:endParaRPr lang="en-US" dirty="0" smtClean="0"/>
          </a:p>
        </p:txBody>
      </p:sp>
      <p:sp>
        <p:nvSpPr>
          <p:cNvPr id="46" name="Text Placeholder 3"/>
          <p:cNvSpPr>
            <a:spLocks noGrp="1"/>
          </p:cNvSpPr>
          <p:nvPr>
            <p:ph type="body" sz="quarter" idx="37" hasCustomPrompt="1"/>
          </p:nvPr>
        </p:nvSpPr>
        <p:spPr bwMode="gray">
          <a:xfrm>
            <a:off x="1763688" y="1276350"/>
            <a:ext cx="2736304" cy="576330"/>
          </a:xfrm>
        </p:spPr>
        <p:txBody>
          <a:bodyPr tIns="0" bIns="35976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2"/>
                </a:solidFill>
              </a:defRPr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9798" algn="l"/>
              </a:tabLst>
              <a:defRPr sz="1400">
                <a:solidFill>
                  <a:schemeClr val="tx2"/>
                </a:solidFill>
              </a:defRPr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 b="0">
                <a:solidFill>
                  <a:schemeClr val="tx2"/>
                </a:solidFill>
              </a:defRPr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noProof="0" dirty="0" smtClean="0"/>
              <a:t>[name]</a:t>
            </a:r>
          </a:p>
        </p:txBody>
      </p:sp>
      <p:sp>
        <p:nvSpPr>
          <p:cNvPr id="47" name="Text Placeholder 3"/>
          <p:cNvSpPr>
            <a:spLocks noGrp="1"/>
          </p:cNvSpPr>
          <p:nvPr>
            <p:ph type="body" sz="quarter" idx="43" hasCustomPrompt="1"/>
          </p:nvPr>
        </p:nvSpPr>
        <p:spPr bwMode="gray">
          <a:xfrm>
            <a:off x="6084888" y="1276824"/>
            <a:ext cx="2736304" cy="576000"/>
          </a:xfrm>
        </p:spPr>
        <p:txBody>
          <a:bodyPr tIns="0" bIns="35976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2"/>
                </a:solidFill>
              </a:defRPr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9798" algn="l"/>
              </a:tabLst>
              <a:defRPr sz="1400">
                <a:solidFill>
                  <a:schemeClr val="tx2"/>
                </a:solidFill>
              </a:defRPr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 b="0">
                <a:solidFill>
                  <a:schemeClr val="tx2"/>
                </a:solidFill>
              </a:defRPr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dirty="0" smtClean="0"/>
              <a:t>[name]</a:t>
            </a:r>
          </a:p>
        </p:txBody>
      </p:sp>
      <p:sp>
        <p:nvSpPr>
          <p:cNvPr id="48" name="Text Placeholder 3"/>
          <p:cNvSpPr>
            <a:spLocks noGrp="1"/>
          </p:cNvSpPr>
          <p:nvPr>
            <p:ph type="body" sz="quarter" idx="46" hasCustomPrompt="1"/>
          </p:nvPr>
        </p:nvSpPr>
        <p:spPr bwMode="gray">
          <a:xfrm>
            <a:off x="1763688" y="3075820"/>
            <a:ext cx="2736304" cy="576330"/>
          </a:xfrm>
        </p:spPr>
        <p:txBody>
          <a:bodyPr tIns="0" bIns="35976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2"/>
                </a:solidFill>
              </a:defRPr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9798" algn="l"/>
              </a:tabLst>
              <a:defRPr sz="1400">
                <a:solidFill>
                  <a:schemeClr val="tx2"/>
                </a:solidFill>
              </a:defRPr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 b="0">
                <a:solidFill>
                  <a:schemeClr val="tx2"/>
                </a:solidFill>
              </a:defRPr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noProof="0" dirty="0" smtClean="0"/>
              <a:t>[name]</a:t>
            </a:r>
          </a:p>
        </p:txBody>
      </p:sp>
      <p:sp>
        <p:nvSpPr>
          <p:cNvPr id="49" name="Text Placeholder 3"/>
          <p:cNvSpPr>
            <a:spLocks noGrp="1"/>
          </p:cNvSpPr>
          <p:nvPr>
            <p:ph type="body" sz="quarter" idx="47" hasCustomPrompt="1"/>
          </p:nvPr>
        </p:nvSpPr>
        <p:spPr bwMode="gray">
          <a:xfrm>
            <a:off x="6084888" y="3076294"/>
            <a:ext cx="2736304" cy="576000"/>
          </a:xfrm>
        </p:spPr>
        <p:txBody>
          <a:bodyPr tIns="0" bIns="35976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2"/>
                </a:solidFill>
              </a:defRPr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9798" algn="l"/>
              </a:tabLst>
              <a:defRPr sz="1400">
                <a:solidFill>
                  <a:schemeClr val="tx2"/>
                </a:solidFill>
              </a:defRPr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 b="0">
                <a:solidFill>
                  <a:schemeClr val="tx2"/>
                </a:solidFill>
              </a:defRPr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dirty="0" smtClean="0"/>
              <a:t>[name]</a:t>
            </a:r>
          </a:p>
        </p:txBody>
      </p:sp>
    </p:spTree>
    <p:extLst>
      <p:ext uri="{BB962C8B-B14F-4D97-AF65-F5344CB8AC3E}">
        <p14:creationId xmlns:p14="http://schemas.microsoft.com/office/powerpoint/2010/main" val="20350344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 bwMode="gray">
          <a:xfrm>
            <a:off x="323410" y="987425"/>
            <a:ext cx="8497180" cy="1944688"/>
          </a:xfrm>
        </p:spPr>
        <p:txBody>
          <a:bodyPr anchor="b"/>
          <a:lstStyle>
            <a:lvl1pPr>
              <a:defRPr sz="3600" cap="none" baseline="0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323528" y="4732056"/>
            <a:ext cx="8496944" cy="216024"/>
          </a:xfrm>
        </p:spPr>
        <p:txBody>
          <a:bodyPr anchor="b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 baseline="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 dirty="0" smtClean="0"/>
              <a:t>Click to add additional text, e.g. author, location, date</a:t>
            </a:r>
          </a:p>
        </p:txBody>
      </p:sp>
    </p:spTree>
    <p:extLst>
      <p:ext uri="{BB962C8B-B14F-4D97-AF65-F5344CB8AC3E}">
        <p14:creationId xmlns:p14="http://schemas.microsoft.com/office/powerpoint/2010/main" val="15369009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323851" y="1779599"/>
            <a:ext cx="8496301" cy="1008193"/>
          </a:xfrm>
        </p:spPr>
        <p:txBody>
          <a:bodyPr anchor="b"/>
          <a:lstStyle>
            <a:lvl1pPr>
              <a:defRPr sz="3600" b="0" cap="none" baseline="0">
                <a:solidFill>
                  <a:schemeClr val="tx2"/>
                </a:solidFill>
                <a:latin typeface="Arial" pitchFamily="34" charset="0"/>
              </a:defRPr>
            </a:lvl1pPr>
          </a:lstStyle>
          <a:p>
            <a:r>
              <a:rPr lang="en-GB" dirty="0" smtClean="0"/>
              <a:t>Click to add title of presentation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323849" y="2859792"/>
            <a:ext cx="8496302" cy="1151823"/>
          </a:xfrm>
        </p:spPr>
        <p:txBody>
          <a:bodyPr/>
          <a:lstStyle>
            <a:lvl1pPr marL="0" indent="0" algn="l">
              <a:spcBef>
                <a:spcPts val="600"/>
              </a:spcBef>
              <a:spcAft>
                <a:spcPts val="0"/>
              </a:spcAft>
              <a:buNone/>
              <a:defRPr sz="2000" baseline="0">
                <a:solidFill>
                  <a:schemeClr val="tx2"/>
                </a:solidFill>
              </a:defRPr>
            </a:lvl1pPr>
            <a:lvl2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2pPr>
            <a:lvl3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3pPr>
            <a:lvl4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4pPr>
            <a:lvl5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5pPr>
            <a:lvl6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6pPr>
            <a:lvl7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7pPr>
            <a:lvl8pPr marL="0" indent="0" algn="l"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8pPr>
            <a:lvl9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 dirty="0" smtClean="0"/>
              <a:t>Click to add subtitle of presentation</a:t>
            </a:r>
          </a:p>
        </p:txBody>
      </p:sp>
      <p:sp>
        <p:nvSpPr>
          <p:cNvPr id="4" name="Rechteck 3"/>
          <p:cNvSpPr/>
          <p:nvPr userDrawn="1"/>
        </p:nvSpPr>
        <p:spPr bwMode="gray">
          <a:xfrm>
            <a:off x="0" y="4927628"/>
            <a:ext cx="9144000" cy="215872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248" tIns="45624" rIns="91248" bIns="4562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2480">
              <a:buFont typeface="Courier New" pitchFamily="49" charset="0"/>
              <a:buNone/>
            </a:pPr>
            <a:endParaRPr lang="en-GB" sz="1600" dirty="0" smtClean="0">
              <a:solidFill>
                <a:srgbClr val="000000"/>
              </a:solidFill>
              <a:sym typeface="Arial"/>
            </a:endParaRPr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323850" y="4588060"/>
            <a:ext cx="8496300" cy="216000"/>
          </a:xfrm>
        </p:spPr>
        <p:txBody>
          <a:bodyPr tIns="0"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 dirty="0" smtClean="0"/>
              <a:t>Click to add additional text, e.g. author, location, date</a:t>
            </a:r>
          </a:p>
        </p:txBody>
      </p:sp>
    </p:spTree>
    <p:extLst>
      <p:ext uri="{BB962C8B-B14F-4D97-AF65-F5344CB8AC3E}">
        <p14:creationId xmlns:p14="http://schemas.microsoft.com/office/powerpoint/2010/main" val="8644052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06819037"/>
              </p:ext>
            </p:extLst>
          </p:nvPr>
        </p:nvGraphicFramePr>
        <p:xfrm>
          <a:off x="1600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4"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00" y="1590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Picture Placeholder 5"/>
          <p:cNvSpPr>
            <a:spLocks noGrp="1"/>
          </p:cNvSpPr>
          <p:nvPr>
            <p:ph type="pic" sz="quarter" idx="11" hasCustomPrompt="1"/>
          </p:nvPr>
        </p:nvSpPr>
        <p:spPr bwMode="gray">
          <a:xfrm>
            <a:off x="323410" y="987542"/>
            <a:ext cx="8496740" cy="3960707"/>
          </a:xfrm>
        </p:spPr>
        <p:txBody>
          <a:bodyPr/>
          <a:lstStyle/>
          <a:p>
            <a:r>
              <a:rPr lang="en-US" dirty="0" smtClean="0"/>
              <a:t>Click to the symbol to add a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67430" y="1779600"/>
            <a:ext cx="8209140" cy="1008193"/>
          </a:xfrm>
        </p:spPr>
        <p:txBody>
          <a:bodyPr anchor="b"/>
          <a:lstStyle>
            <a:lvl1pPr>
              <a:defRPr sz="3600" cap="none" baseline="0">
                <a:solidFill>
                  <a:schemeClr val="tx2"/>
                </a:solidFill>
              </a:defRPr>
            </a:lvl1pPr>
          </a:lstStyle>
          <a:p>
            <a:r>
              <a:rPr lang="en-GB" dirty="0" smtClean="0"/>
              <a:t>Click to add title of presentation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66871" y="2859790"/>
            <a:ext cx="8209684" cy="1152160"/>
          </a:xfrm>
        </p:spPr>
        <p:txBody>
          <a:bodyPr/>
          <a:lstStyle>
            <a:lvl1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1pPr>
            <a:lvl2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2pPr>
            <a:lvl3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3pPr>
            <a:lvl4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4pPr>
            <a:lvl5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5pPr>
            <a:lvl6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6pPr>
            <a:lvl7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7pPr>
            <a:lvl8pPr marL="0" indent="0" algn="l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8pPr>
            <a:lvl9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 dirty="0" smtClean="0"/>
              <a:t>Click to add subtitle of presentation</a:t>
            </a:r>
          </a:p>
        </p:txBody>
      </p:sp>
      <p:sp>
        <p:nvSpPr>
          <p:cNvPr id="7" name="Rechteck 6"/>
          <p:cNvSpPr/>
          <p:nvPr userDrawn="1"/>
        </p:nvSpPr>
        <p:spPr bwMode="gray">
          <a:xfrm>
            <a:off x="0" y="4927628"/>
            <a:ext cx="9144000" cy="215872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248" tIns="45624" rIns="91248" bIns="4562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2480">
              <a:buFont typeface="Courier New" pitchFamily="49" charset="0"/>
              <a:buNone/>
            </a:pPr>
            <a:endParaRPr lang="en-GB" sz="1600" dirty="0" smtClean="0">
              <a:solidFill>
                <a:srgbClr val="000000"/>
              </a:solidFill>
              <a:sym typeface="Arial"/>
            </a:endParaRPr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67431" y="4588030"/>
            <a:ext cx="8209140" cy="216000"/>
          </a:xfrm>
        </p:spPr>
        <p:txBody>
          <a:bodyPr tIns="0"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 dirty="0" smtClean="0"/>
              <a:t>Click to add additional text, e.g. author, location, date</a:t>
            </a:r>
          </a:p>
        </p:txBody>
      </p:sp>
    </p:spTree>
    <p:extLst>
      <p:ext uri="{BB962C8B-B14F-4D97-AF65-F5344CB8AC3E}">
        <p14:creationId xmlns:p14="http://schemas.microsoft.com/office/powerpoint/2010/main" val="24325233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pictur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1" hasCustomPrompt="1"/>
          </p:nvPr>
        </p:nvSpPr>
        <p:spPr bwMode="gray">
          <a:xfrm>
            <a:off x="323410" y="2571750"/>
            <a:ext cx="8497180" cy="2160300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 smtClean="0"/>
              <a:t>Click to the symbol to add a picture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323410" y="915520"/>
            <a:ext cx="8497180" cy="1008140"/>
          </a:xfrm>
        </p:spPr>
        <p:txBody>
          <a:bodyPr anchor="b"/>
          <a:lstStyle>
            <a:lvl1pPr>
              <a:defRPr sz="3600" cap="none" baseline="0">
                <a:solidFill>
                  <a:schemeClr val="tx2"/>
                </a:solidFill>
              </a:defRPr>
            </a:lvl1pPr>
          </a:lstStyle>
          <a:p>
            <a:r>
              <a:rPr lang="en-GB" dirty="0" smtClean="0"/>
              <a:t>Click to add title of presentation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323410" y="1995670"/>
            <a:ext cx="8497180" cy="432060"/>
          </a:xfrm>
        </p:spPr>
        <p:txBody>
          <a:bodyPr tIns="0"/>
          <a:lstStyle>
            <a:lvl1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1pPr>
            <a:lvl2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2pPr>
            <a:lvl3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3pPr>
            <a:lvl4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4pPr>
            <a:lvl5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5pPr>
            <a:lvl6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6pPr>
            <a:lvl7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7pPr>
            <a:lvl8pPr marL="0" indent="0" algn="l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8pPr>
            <a:lvl9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 dirty="0" smtClean="0"/>
              <a:t>Click to add subtitle of presentation</a:t>
            </a:r>
          </a:p>
        </p:txBody>
      </p:sp>
      <p:sp>
        <p:nvSpPr>
          <p:cNvPr id="7" name="Rechteck 6"/>
          <p:cNvSpPr/>
          <p:nvPr userDrawn="1"/>
        </p:nvSpPr>
        <p:spPr bwMode="gray">
          <a:xfrm>
            <a:off x="0" y="4927628"/>
            <a:ext cx="9144000" cy="215872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248" tIns="45624" rIns="91248" bIns="4562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2480">
              <a:buFont typeface="Courier New" pitchFamily="49" charset="0"/>
              <a:buNone/>
            </a:pPr>
            <a:endParaRPr lang="en-GB" sz="1600" dirty="0" smtClean="0">
              <a:solidFill>
                <a:srgbClr val="000000"/>
              </a:solidFill>
              <a:sym typeface="Arial"/>
            </a:endParaRPr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323528" y="4732050"/>
            <a:ext cx="8496622" cy="216000"/>
          </a:xfrm>
        </p:spPr>
        <p:txBody>
          <a:bodyPr tIns="0"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 dirty="0" smtClean="0"/>
              <a:t>Click to add additional text, e.g. author, location, date</a:t>
            </a:r>
          </a:p>
        </p:txBody>
      </p:sp>
    </p:spTree>
    <p:extLst>
      <p:ext uri="{BB962C8B-B14F-4D97-AF65-F5344CB8AC3E}">
        <p14:creationId xmlns:p14="http://schemas.microsoft.com/office/powerpoint/2010/main" val="9351726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17221234"/>
              </p:ext>
            </p:extLst>
          </p:nvPr>
        </p:nvGraphicFramePr>
        <p:xfrm>
          <a:off x="1600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8"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00" y="1590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GB" dirty="0" smtClean="0"/>
              <a:t>Click to add headline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/>
        <p:txBody>
          <a:bodyPr/>
          <a:lstStyle>
            <a:lvl1pPr marL="359244" indent="-359244"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  <a:buFont typeface="+mj-lt"/>
              <a:buAutoNum type="arabicPeriod"/>
              <a:tabLst>
                <a:tab pos="8478176" algn="r"/>
              </a:tabLst>
              <a:defRPr sz="1800">
                <a:solidFill>
                  <a:schemeClr val="tx1"/>
                </a:solidFill>
              </a:defRPr>
            </a:lvl1pPr>
            <a:lvl2pPr marL="358019" indent="0">
              <a:spcBef>
                <a:spcPts val="1200"/>
              </a:spcBef>
              <a:spcAft>
                <a:spcPts val="0"/>
              </a:spcAft>
              <a:buClr>
                <a:schemeClr val="bg2"/>
              </a:buClr>
              <a:buFont typeface="+mj-lt"/>
              <a:buNone/>
              <a:tabLst>
                <a:tab pos="8262629" algn="r"/>
              </a:tabLst>
              <a:defRPr sz="1800">
                <a:solidFill>
                  <a:schemeClr val="bg2"/>
                </a:solidFill>
              </a:defRPr>
            </a:lvl2pPr>
            <a:lvl3pPr marL="359244" indent="0">
              <a:spcBef>
                <a:spcPts val="1200"/>
              </a:spcBef>
              <a:spcAft>
                <a:spcPts val="0"/>
              </a:spcAft>
              <a:buFontTx/>
              <a:buNone/>
              <a:defRPr sz="1800">
                <a:solidFill>
                  <a:schemeClr val="bg2"/>
                </a:solidFill>
              </a:defRPr>
            </a:lvl3pPr>
            <a:lvl4pPr marL="359244" indent="0">
              <a:spcBef>
                <a:spcPts val="1200"/>
              </a:spcBef>
              <a:spcAft>
                <a:spcPts val="0"/>
              </a:spcAft>
              <a:buFontTx/>
              <a:buNone/>
              <a:defRPr sz="1800">
                <a:solidFill>
                  <a:schemeClr val="bg2"/>
                </a:solidFill>
              </a:defRPr>
            </a:lvl4pPr>
            <a:lvl5pPr marL="359244" indent="0">
              <a:spcBef>
                <a:spcPts val="1200"/>
              </a:spcBef>
              <a:spcAft>
                <a:spcPts val="0"/>
              </a:spcAft>
              <a:buFontTx/>
              <a:buNone/>
              <a:defRPr sz="1800">
                <a:solidFill>
                  <a:schemeClr val="bg2"/>
                </a:solidFill>
              </a:defRPr>
            </a:lvl5pPr>
            <a:lvl6pPr marL="359244" indent="0">
              <a:spcBef>
                <a:spcPts val="1200"/>
              </a:spcBef>
              <a:spcAft>
                <a:spcPts val="0"/>
              </a:spcAft>
              <a:buFontTx/>
              <a:buNone/>
              <a:defRPr sz="1800">
                <a:solidFill>
                  <a:schemeClr val="bg2"/>
                </a:solidFill>
              </a:defRPr>
            </a:lvl6pPr>
            <a:lvl7pPr marL="359244" indent="0">
              <a:spcBef>
                <a:spcPts val="1200"/>
              </a:spcBef>
              <a:spcAft>
                <a:spcPts val="0"/>
              </a:spcAft>
              <a:buFontTx/>
              <a:buNone/>
              <a:defRPr sz="1800">
                <a:solidFill>
                  <a:schemeClr val="bg2"/>
                </a:solidFill>
              </a:defRPr>
            </a:lvl7pPr>
            <a:lvl8pPr marL="359244" indent="0">
              <a:spcBef>
                <a:spcPts val="1200"/>
              </a:spcBef>
              <a:spcAft>
                <a:spcPts val="0"/>
              </a:spcAft>
              <a:buFontTx/>
              <a:buNone/>
              <a:defRPr sz="1800">
                <a:solidFill>
                  <a:schemeClr val="bg2"/>
                </a:solidFill>
              </a:defRPr>
            </a:lvl8pPr>
            <a:lvl9pPr marL="359244" indent="0">
              <a:spcBef>
                <a:spcPts val="1200"/>
              </a:spcBef>
              <a:spcAft>
                <a:spcPts val="0"/>
              </a:spcAft>
              <a:buFontTx/>
              <a:buNone/>
              <a:defRPr sz="1800">
                <a:solidFill>
                  <a:schemeClr val="bg2"/>
                </a:solidFill>
              </a:defRPr>
            </a:lvl9pPr>
          </a:lstStyle>
          <a:p>
            <a:pPr lvl="0"/>
            <a:r>
              <a:rPr lang="en-GB" dirty="0" smtClean="0"/>
              <a:t>Click to add agenda</a:t>
            </a:r>
          </a:p>
        </p:txBody>
      </p:sp>
    </p:spTree>
    <p:extLst>
      <p:ext uri="{BB962C8B-B14F-4D97-AF65-F5344CB8AC3E}">
        <p14:creationId xmlns:p14="http://schemas.microsoft.com/office/powerpoint/2010/main" val="588205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for present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323410" y="1779662"/>
            <a:ext cx="8497180" cy="1439810"/>
          </a:xfrm>
          <a:gradFill>
            <a:gsLst>
              <a:gs pos="2000">
                <a:schemeClr val="accent6"/>
              </a:gs>
              <a:gs pos="100000">
                <a:srgbClr val="F9B200"/>
              </a:gs>
            </a:gsLst>
            <a:lin ang="0" scaled="0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23316" tIns="0" rIns="323316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de-DE" sz="3000" kern="1200" dirty="0">
                <a:solidFill>
                  <a:schemeClr val="bg1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GB" dirty="0" smtClean="0"/>
              <a:t>Click to add text for divider slide</a:t>
            </a:r>
          </a:p>
        </p:txBody>
      </p:sp>
      <p:sp>
        <p:nvSpPr>
          <p:cNvPr id="3" name="Rechteck 2"/>
          <p:cNvSpPr/>
          <p:nvPr userDrawn="1"/>
        </p:nvSpPr>
        <p:spPr bwMode="gray">
          <a:xfrm>
            <a:off x="0" y="12"/>
            <a:ext cx="9144000" cy="163512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248" tIns="45624" rIns="91248" bIns="4562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2480">
              <a:buFont typeface="Courier New" pitchFamily="49" charset="0"/>
              <a:buNone/>
            </a:pPr>
            <a:endParaRPr lang="en-GB" sz="1600" dirty="0" smtClean="0">
              <a:solidFill>
                <a:srgbClr val="000000"/>
              </a:solidFill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320576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for pri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 bwMode="gray">
          <a:xfrm>
            <a:off x="0" y="75"/>
            <a:ext cx="9144000" cy="1635051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248" tIns="45624" rIns="91248" bIns="4562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2480">
              <a:buFont typeface="Courier New" pitchFamily="49" charset="0"/>
              <a:buNone/>
            </a:pPr>
            <a:endParaRPr lang="en-GB" sz="1600" dirty="0" smtClean="0">
              <a:solidFill>
                <a:srgbClr val="000000"/>
              </a:solidFill>
              <a:sym typeface="Arial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323410" y="1779588"/>
            <a:ext cx="8496418" cy="1439862"/>
          </a:xfr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23316" tIns="0" rIns="323316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de-DE" sz="3000" kern="1200" dirty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GB" dirty="0" smtClean="0"/>
              <a:t>Click to add text for divider slide</a:t>
            </a:r>
          </a:p>
        </p:txBody>
      </p:sp>
      <p:sp>
        <p:nvSpPr>
          <p:cNvPr id="59" name="Rechteck 58"/>
          <p:cNvSpPr/>
          <p:nvPr userDrawn="1"/>
        </p:nvSpPr>
        <p:spPr bwMode="gray">
          <a:xfrm>
            <a:off x="323410" y="1779662"/>
            <a:ext cx="8497134" cy="72000"/>
          </a:xfrm>
          <a:prstGeom prst="rect">
            <a:avLst/>
          </a:prstGeom>
          <a:gradFill>
            <a:gsLst>
              <a:gs pos="2000">
                <a:schemeClr val="accent6"/>
              </a:gs>
              <a:gs pos="100000">
                <a:srgbClr val="F9B200"/>
              </a:gs>
            </a:gsLst>
            <a:lin ang="0" scaled="0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248" tIns="45624" rIns="91248" bIns="4562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2480"/>
            <a:endParaRPr lang="en-GB" sz="1600" dirty="0" smtClean="0">
              <a:solidFill>
                <a:srgbClr val="000000"/>
              </a:solidFill>
              <a:sym typeface="Arial"/>
            </a:endParaRPr>
          </a:p>
        </p:txBody>
      </p:sp>
      <p:sp>
        <p:nvSpPr>
          <p:cNvPr id="60" name="Rechteck 59"/>
          <p:cNvSpPr/>
          <p:nvPr userDrawn="1"/>
        </p:nvSpPr>
        <p:spPr bwMode="gray">
          <a:xfrm>
            <a:off x="323410" y="3147814"/>
            <a:ext cx="8496118" cy="72000"/>
          </a:xfrm>
          <a:prstGeom prst="rect">
            <a:avLst/>
          </a:prstGeom>
          <a:gradFill>
            <a:gsLst>
              <a:gs pos="2000">
                <a:schemeClr val="accent6"/>
              </a:gs>
              <a:gs pos="100000">
                <a:srgbClr val="F9B200"/>
              </a:gs>
            </a:gsLst>
            <a:lin ang="0" scaled="0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248" tIns="45624" rIns="91248" bIns="4562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2480"/>
            <a:endParaRPr lang="en-GB" sz="1600" dirty="0" smtClean="0">
              <a:solidFill>
                <a:srgbClr val="000000"/>
              </a:solidFill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278958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776365983"/>
              </p:ext>
            </p:extLst>
          </p:nvPr>
        </p:nvGraphicFramePr>
        <p:xfrm>
          <a:off x="1600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2"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00" y="1590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platzhalter 2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323410" y="915567"/>
            <a:ext cx="8496740" cy="28825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>
              <a:lnSpc>
                <a:spcPct val="100000"/>
              </a:lnSpc>
              <a:spcBef>
                <a:spcPts val="600"/>
              </a:spcBef>
              <a:buNone/>
              <a:defRPr lang="de-DE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lvl="0"/>
            <a:r>
              <a:rPr lang="en-GB" dirty="0" smtClean="0"/>
              <a:t>Click to add </a:t>
            </a:r>
            <a:r>
              <a:rPr lang="en-GB" dirty="0" err="1" smtClean="0"/>
              <a:t>subheadline</a:t>
            </a:r>
            <a:endParaRPr lang="en-GB" dirty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323528" y="4803998"/>
            <a:ext cx="8496300" cy="144462"/>
          </a:xfrm>
        </p:spPr>
        <p:txBody>
          <a:bodyPr vert="horz" lIns="0" tIns="0" rIns="0" bIns="35928" rtlCol="0" anchor="b" anchorCtr="0">
            <a:noAutofit/>
          </a:bodyPr>
          <a:lstStyle>
            <a:lvl1pPr>
              <a:defRPr lang="en-GB" sz="800" baseline="0" dirty="0" smtClean="0">
                <a:solidFill>
                  <a:schemeClr val="bg2"/>
                </a:solidFill>
              </a:defRPr>
            </a:lvl1pPr>
          </a:lstStyle>
          <a:p>
            <a:pPr lvl="0">
              <a:spcBef>
                <a:spcPts val="0"/>
              </a:spcBef>
            </a:pPr>
            <a:r>
              <a:rPr lang="en-GB" dirty="0" smtClean="0"/>
              <a:t>Click to add source information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GB" dirty="0" smtClean="0"/>
              <a:t>Click to add headline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04003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7996296"/>
              </p:ext>
            </p:extLst>
          </p:nvPr>
        </p:nvGraphicFramePr>
        <p:xfrm>
          <a:off x="1600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6" name="think-cell Folie" r:id="rId4" imgW="353" imgH="353" progId="TCLayout.ActiveDocument.1">
                  <p:embed/>
                </p:oleObj>
              </mc:Choice>
              <mc:Fallback>
                <p:oleObj name="think-cell Folie" r:id="rId4" imgW="353" imgH="35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00" y="1590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ontent Placeholder 8"/>
          <p:cNvSpPr>
            <a:spLocks noGrp="1"/>
          </p:cNvSpPr>
          <p:nvPr>
            <p:ph sz="quarter" idx="12" hasCustomPrompt="1"/>
          </p:nvPr>
        </p:nvSpPr>
        <p:spPr bwMode="gray">
          <a:xfrm>
            <a:off x="323410" y="1275570"/>
            <a:ext cx="8496740" cy="3456768"/>
          </a:xfrm>
        </p:spPr>
        <p:txBody>
          <a:bodyPr/>
          <a:lstStyle/>
          <a:p>
            <a:pPr lvl="0"/>
            <a:r>
              <a:rPr lang="en-GB" noProof="0" dirty="0" smtClean="0"/>
              <a:t>Click to add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GB" dirty="0" smtClean="0"/>
              <a:t>Click to add headline</a:t>
            </a:r>
            <a:endParaRPr lang="en-GB" dirty="0"/>
          </a:p>
        </p:txBody>
      </p:sp>
      <p:sp>
        <p:nvSpPr>
          <p:cNvPr id="4" name="Textplatzhalter 2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323410" y="915521"/>
            <a:ext cx="8497180" cy="28804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>
              <a:lnSpc>
                <a:spcPct val="100000"/>
              </a:lnSpc>
              <a:spcBef>
                <a:spcPts val="600"/>
              </a:spcBef>
              <a:buNone/>
              <a:defRPr lang="de-DE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lvl="0"/>
            <a:r>
              <a:rPr lang="en-GB" dirty="0" smtClean="0"/>
              <a:t>Click to add </a:t>
            </a:r>
            <a:r>
              <a:rPr lang="en-GB" dirty="0" err="1" smtClean="0"/>
              <a:t>subheadline</a:t>
            </a:r>
            <a:endParaRPr lang="en-GB" dirty="0" smtClean="0"/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323528" y="4803998"/>
            <a:ext cx="8496300" cy="144462"/>
          </a:xfrm>
        </p:spPr>
        <p:txBody>
          <a:bodyPr vert="horz" lIns="0" tIns="0" rIns="0" bIns="35928" rtlCol="0" anchor="b" anchorCtr="0">
            <a:noAutofit/>
          </a:bodyPr>
          <a:lstStyle>
            <a:lvl1pPr>
              <a:defRPr lang="en-GB" sz="800" baseline="0" dirty="0" smtClean="0">
                <a:solidFill>
                  <a:schemeClr val="bg2"/>
                </a:solidFill>
              </a:defRPr>
            </a:lvl1pPr>
          </a:lstStyle>
          <a:p>
            <a:pPr lvl="0">
              <a:spcBef>
                <a:spcPts val="0"/>
              </a:spcBef>
            </a:pPr>
            <a:r>
              <a:rPr lang="en-GB" dirty="0" smtClean="0"/>
              <a:t>Click to add source information</a:t>
            </a:r>
          </a:p>
        </p:txBody>
      </p:sp>
    </p:spTree>
    <p:extLst>
      <p:ext uri="{BB962C8B-B14F-4D97-AF65-F5344CB8AC3E}">
        <p14:creationId xmlns:p14="http://schemas.microsoft.com/office/powerpoint/2010/main" val="2548473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GB" dirty="0" smtClean="0"/>
              <a:t>Click to add headline</a:t>
            </a:r>
            <a:endParaRPr lang="en-GB" dirty="0"/>
          </a:p>
        </p:txBody>
      </p:sp>
      <p:sp>
        <p:nvSpPr>
          <p:cNvPr id="7" name="Textplatzhalter 2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323410" y="915567"/>
            <a:ext cx="8496740" cy="28825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>
              <a:lnSpc>
                <a:spcPct val="100000"/>
              </a:lnSpc>
              <a:spcBef>
                <a:spcPts val="600"/>
              </a:spcBef>
              <a:buNone/>
              <a:defRPr lang="de-DE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lvl="0"/>
            <a:r>
              <a:rPr lang="en-GB" dirty="0" smtClean="0"/>
              <a:t>Click to add </a:t>
            </a:r>
            <a:r>
              <a:rPr lang="en-GB" dirty="0" err="1" smtClean="0"/>
              <a:t>subheadline</a:t>
            </a:r>
            <a:endParaRPr lang="en-GB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 hasCustomPrompt="1"/>
          </p:nvPr>
        </p:nvSpPr>
        <p:spPr bwMode="gray">
          <a:xfrm>
            <a:off x="323411" y="1275570"/>
            <a:ext cx="4176580" cy="3456768"/>
          </a:xfrm>
        </p:spPr>
        <p:txBody>
          <a:bodyPr/>
          <a:lstStyle/>
          <a:p>
            <a:pPr lvl="0"/>
            <a:r>
              <a:rPr lang="en-GB" noProof="0" dirty="0" smtClean="0"/>
              <a:t>Click to add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 hasCustomPrompt="1"/>
          </p:nvPr>
        </p:nvSpPr>
        <p:spPr bwMode="gray">
          <a:xfrm>
            <a:off x="4644010" y="1275570"/>
            <a:ext cx="4176580" cy="3456768"/>
          </a:xfrm>
        </p:spPr>
        <p:txBody>
          <a:bodyPr/>
          <a:lstStyle/>
          <a:p>
            <a:pPr lvl="0"/>
            <a:r>
              <a:rPr lang="en-GB" noProof="0" dirty="0" smtClean="0"/>
              <a:t>Click to add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323528" y="4803998"/>
            <a:ext cx="8496300" cy="144462"/>
          </a:xfrm>
        </p:spPr>
        <p:txBody>
          <a:bodyPr vert="horz" lIns="0" tIns="0" rIns="0" bIns="35928" rtlCol="0" anchor="b" anchorCtr="0">
            <a:noAutofit/>
          </a:bodyPr>
          <a:lstStyle>
            <a:lvl1pPr>
              <a:defRPr lang="en-GB" sz="800" baseline="0" dirty="0" smtClean="0">
                <a:solidFill>
                  <a:schemeClr val="bg2"/>
                </a:solidFill>
              </a:defRPr>
            </a:lvl1pPr>
          </a:lstStyle>
          <a:p>
            <a:pPr lvl="0">
              <a:spcBef>
                <a:spcPts val="0"/>
              </a:spcBef>
            </a:pPr>
            <a:r>
              <a:rPr lang="en-GB" dirty="0" smtClean="0"/>
              <a:t>Click to add source information</a:t>
            </a:r>
          </a:p>
        </p:txBody>
      </p:sp>
    </p:spTree>
    <p:extLst>
      <p:ext uri="{BB962C8B-B14F-4D97-AF65-F5344CB8AC3E}">
        <p14:creationId xmlns:p14="http://schemas.microsoft.com/office/powerpoint/2010/main" val="4986250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GB" dirty="0" smtClean="0"/>
              <a:t>Click to add headline</a:t>
            </a:r>
            <a:endParaRPr lang="en-GB" dirty="0"/>
          </a:p>
        </p:txBody>
      </p:sp>
      <p:sp>
        <p:nvSpPr>
          <p:cNvPr id="7" name="Textplatzhalter 2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323410" y="915532"/>
            <a:ext cx="8497180" cy="28804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>
              <a:lnSpc>
                <a:spcPct val="100000"/>
              </a:lnSpc>
              <a:spcBef>
                <a:spcPts val="600"/>
              </a:spcBef>
              <a:buNone/>
              <a:defRPr lang="de-DE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lvl="0"/>
            <a:r>
              <a:rPr lang="en-GB" dirty="0" smtClean="0"/>
              <a:t>Click to add </a:t>
            </a:r>
            <a:r>
              <a:rPr lang="en-GB" dirty="0" err="1" smtClean="0"/>
              <a:t>subheadline</a:t>
            </a:r>
            <a:endParaRPr lang="en-GB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 hasCustomPrompt="1"/>
          </p:nvPr>
        </p:nvSpPr>
        <p:spPr bwMode="gray">
          <a:xfrm>
            <a:off x="323411" y="1275570"/>
            <a:ext cx="2735703" cy="3456768"/>
          </a:xfrm>
        </p:spPr>
        <p:txBody>
          <a:bodyPr/>
          <a:lstStyle/>
          <a:p>
            <a:pPr lvl="0"/>
            <a:r>
              <a:rPr lang="en-GB" noProof="0" dirty="0" smtClean="0"/>
              <a:t>Click to add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 hasCustomPrompt="1"/>
          </p:nvPr>
        </p:nvSpPr>
        <p:spPr bwMode="gray">
          <a:xfrm>
            <a:off x="3203811" y="1276350"/>
            <a:ext cx="2736381" cy="3455988"/>
          </a:xfrm>
        </p:spPr>
        <p:txBody>
          <a:bodyPr/>
          <a:lstStyle/>
          <a:p>
            <a:pPr lvl="0"/>
            <a:r>
              <a:rPr lang="en-GB" noProof="0" dirty="0" smtClean="0"/>
              <a:t>Click to add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5" hasCustomPrompt="1"/>
          </p:nvPr>
        </p:nvSpPr>
        <p:spPr bwMode="gray">
          <a:xfrm>
            <a:off x="6084210" y="1276350"/>
            <a:ext cx="2736380" cy="3455988"/>
          </a:xfrm>
        </p:spPr>
        <p:txBody>
          <a:bodyPr/>
          <a:lstStyle/>
          <a:p>
            <a:pPr lvl="0"/>
            <a:r>
              <a:rPr lang="en-GB" noProof="0" dirty="0" smtClean="0"/>
              <a:t>Click to add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23528" y="4803998"/>
            <a:ext cx="8496300" cy="144462"/>
          </a:xfrm>
        </p:spPr>
        <p:txBody>
          <a:bodyPr vert="horz" lIns="0" tIns="0" rIns="0" bIns="35928" rtlCol="0" anchor="b" anchorCtr="0">
            <a:noAutofit/>
          </a:bodyPr>
          <a:lstStyle>
            <a:lvl1pPr>
              <a:defRPr lang="en-GB" sz="800" baseline="0" dirty="0" smtClean="0">
                <a:solidFill>
                  <a:schemeClr val="bg2"/>
                </a:solidFill>
              </a:defRPr>
            </a:lvl1pPr>
          </a:lstStyle>
          <a:p>
            <a:pPr lvl="0">
              <a:spcBef>
                <a:spcPts val="0"/>
              </a:spcBef>
            </a:pPr>
            <a:r>
              <a:rPr lang="en-GB" dirty="0" smtClean="0"/>
              <a:t>Click to add source information</a:t>
            </a:r>
          </a:p>
        </p:txBody>
      </p:sp>
    </p:spTree>
    <p:extLst>
      <p:ext uri="{BB962C8B-B14F-4D97-AF65-F5344CB8AC3E}">
        <p14:creationId xmlns:p14="http://schemas.microsoft.com/office/powerpoint/2010/main" val="57558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415629256"/>
              </p:ext>
            </p:extLst>
          </p:nvPr>
        </p:nvGraphicFramePr>
        <p:xfrm>
          <a:off x="1600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0" name="think-cell Folie" r:id="rId4" imgW="353" imgH="353" progId="TCLayout.ActiveDocument.1">
                  <p:embed/>
                </p:oleObj>
              </mc:Choice>
              <mc:Fallback>
                <p:oleObj name="think-cell Folie" r:id="rId4" imgW="353" imgH="35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00" y="1590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sz="quarter" idx="16" hasCustomPrompt="1"/>
          </p:nvPr>
        </p:nvSpPr>
        <p:spPr bwMode="gray">
          <a:xfrm>
            <a:off x="323411" y="1275570"/>
            <a:ext cx="2016280" cy="3456768"/>
          </a:xfrm>
        </p:spPr>
        <p:txBody>
          <a:bodyPr/>
          <a:lstStyle/>
          <a:p>
            <a:pPr lvl="0"/>
            <a:r>
              <a:rPr lang="en-GB" noProof="0" dirty="0" smtClean="0"/>
              <a:t>Click to add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7" hasCustomPrompt="1"/>
          </p:nvPr>
        </p:nvSpPr>
        <p:spPr bwMode="gray">
          <a:xfrm>
            <a:off x="2483712" y="1275570"/>
            <a:ext cx="2016279" cy="3455988"/>
          </a:xfrm>
        </p:spPr>
        <p:txBody>
          <a:bodyPr/>
          <a:lstStyle/>
          <a:p>
            <a:pPr lvl="0"/>
            <a:r>
              <a:rPr lang="en-GB" noProof="0" dirty="0" smtClean="0"/>
              <a:t>Click to add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quarter" idx="18" hasCustomPrompt="1"/>
          </p:nvPr>
        </p:nvSpPr>
        <p:spPr bwMode="gray">
          <a:xfrm>
            <a:off x="4644010" y="1275570"/>
            <a:ext cx="2016280" cy="3455208"/>
          </a:xfrm>
        </p:spPr>
        <p:txBody>
          <a:bodyPr/>
          <a:lstStyle/>
          <a:p>
            <a:pPr lvl="0"/>
            <a:r>
              <a:rPr lang="en-GB" noProof="0" dirty="0" smtClean="0"/>
              <a:t>Click to add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14" name="Content Placeholder 3"/>
          <p:cNvSpPr>
            <a:spLocks noGrp="1"/>
          </p:cNvSpPr>
          <p:nvPr>
            <p:ph sz="quarter" idx="19" hasCustomPrompt="1"/>
          </p:nvPr>
        </p:nvSpPr>
        <p:spPr bwMode="gray">
          <a:xfrm>
            <a:off x="6804310" y="1275570"/>
            <a:ext cx="2016280" cy="3454428"/>
          </a:xfrm>
        </p:spPr>
        <p:txBody>
          <a:bodyPr/>
          <a:lstStyle/>
          <a:p>
            <a:pPr lvl="0"/>
            <a:r>
              <a:rPr lang="en-GB" noProof="0" dirty="0" smtClean="0"/>
              <a:t>Click to add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GB" dirty="0" smtClean="0"/>
              <a:t>Click to add headline</a:t>
            </a:r>
            <a:endParaRPr lang="en-GB" dirty="0"/>
          </a:p>
        </p:txBody>
      </p:sp>
      <p:sp>
        <p:nvSpPr>
          <p:cNvPr id="7" name="Textplatzhalter 2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323410" y="915567"/>
            <a:ext cx="8496740" cy="28825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>
              <a:lnSpc>
                <a:spcPct val="100000"/>
              </a:lnSpc>
              <a:spcBef>
                <a:spcPts val="600"/>
              </a:spcBef>
              <a:buNone/>
              <a:defRPr lang="de-DE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lvl="0"/>
            <a:r>
              <a:rPr lang="en-GB" dirty="0" smtClean="0"/>
              <a:t>Click to add </a:t>
            </a:r>
            <a:r>
              <a:rPr lang="en-GB" dirty="0" err="1" smtClean="0"/>
              <a:t>subheadline</a:t>
            </a:r>
            <a:endParaRPr lang="en-GB" dirty="0" smtClean="0"/>
          </a:p>
        </p:txBody>
      </p:sp>
      <p:sp>
        <p:nvSpPr>
          <p:cNvPr id="10" name="Textplatzhalter 3"/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323528" y="4803998"/>
            <a:ext cx="8496300" cy="144462"/>
          </a:xfrm>
        </p:spPr>
        <p:txBody>
          <a:bodyPr vert="horz" lIns="0" tIns="0" rIns="0" bIns="35928" rtlCol="0" anchor="b" anchorCtr="0">
            <a:noAutofit/>
          </a:bodyPr>
          <a:lstStyle>
            <a:lvl1pPr>
              <a:defRPr lang="en-GB" sz="800" baseline="0" dirty="0" smtClean="0">
                <a:solidFill>
                  <a:schemeClr val="bg2"/>
                </a:solidFill>
              </a:defRPr>
            </a:lvl1pPr>
          </a:lstStyle>
          <a:p>
            <a:pPr lvl="0">
              <a:spcBef>
                <a:spcPts val="0"/>
              </a:spcBef>
            </a:pPr>
            <a:r>
              <a:rPr lang="en-GB" dirty="0" smtClean="0"/>
              <a:t>Click to add source information</a:t>
            </a:r>
          </a:p>
        </p:txBody>
      </p:sp>
    </p:spTree>
    <p:extLst>
      <p:ext uri="{BB962C8B-B14F-4D97-AF65-F5344CB8AC3E}">
        <p14:creationId xmlns:p14="http://schemas.microsoft.com/office/powerpoint/2010/main" val="19959761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GB" dirty="0" smtClean="0"/>
              <a:t>Click to add headline</a:t>
            </a:r>
            <a:endParaRPr lang="en-GB" dirty="0"/>
          </a:p>
        </p:txBody>
      </p:sp>
      <p:sp>
        <p:nvSpPr>
          <p:cNvPr id="7" name="Textplatzhalter 2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323410" y="915567"/>
            <a:ext cx="8496740" cy="28825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>
              <a:lnSpc>
                <a:spcPct val="100000"/>
              </a:lnSpc>
              <a:spcBef>
                <a:spcPts val="600"/>
              </a:spcBef>
              <a:buNone/>
              <a:defRPr lang="de-DE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lvl="0"/>
            <a:r>
              <a:rPr lang="en-GB" dirty="0" smtClean="0"/>
              <a:t>Click to add </a:t>
            </a:r>
            <a:r>
              <a:rPr lang="en-GB" dirty="0" err="1" smtClean="0"/>
              <a:t>subheadline</a:t>
            </a:r>
            <a:endParaRPr lang="en-GB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 hasCustomPrompt="1"/>
          </p:nvPr>
        </p:nvSpPr>
        <p:spPr bwMode="gray">
          <a:xfrm>
            <a:off x="323411" y="1275570"/>
            <a:ext cx="4176580" cy="1656230"/>
          </a:xfrm>
        </p:spPr>
        <p:txBody>
          <a:bodyPr/>
          <a:lstStyle/>
          <a:p>
            <a:pPr lvl="0"/>
            <a:r>
              <a:rPr lang="en-GB" noProof="0" dirty="0" smtClean="0"/>
              <a:t>Click to add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quarter" idx="14" hasCustomPrompt="1"/>
          </p:nvPr>
        </p:nvSpPr>
        <p:spPr bwMode="gray">
          <a:xfrm>
            <a:off x="4644010" y="1275570"/>
            <a:ext cx="4176580" cy="1656230"/>
          </a:xfrm>
        </p:spPr>
        <p:txBody>
          <a:bodyPr/>
          <a:lstStyle/>
          <a:p>
            <a:pPr lvl="0"/>
            <a:r>
              <a:rPr lang="en-GB" noProof="0" dirty="0" smtClean="0"/>
              <a:t>Click to add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quarter" idx="15" hasCustomPrompt="1"/>
          </p:nvPr>
        </p:nvSpPr>
        <p:spPr bwMode="gray">
          <a:xfrm>
            <a:off x="323411" y="3075820"/>
            <a:ext cx="4176580" cy="1656230"/>
          </a:xfrm>
        </p:spPr>
        <p:txBody>
          <a:bodyPr/>
          <a:lstStyle/>
          <a:p>
            <a:pPr lvl="0"/>
            <a:r>
              <a:rPr lang="en-GB" noProof="0" dirty="0" smtClean="0"/>
              <a:t>Click to add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15" name="Content Placeholder 3"/>
          <p:cNvSpPr>
            <a:spLocks noGrp="1"/>
          </p:cNvSpPr>
          <p:nvPr>
            <p:ph sz="quarter" idx="16" hasCustomPrompt="1"/>
          </p:nvPr>
        </p:nvSpPr>
        <p:spPr bwMode="gray">
          <a:xfrm>
            <a:off x="4644010" y="3075820"/>
            <a:ext cx="4176580" cy="1656230"/>
          </a:xfrm>
        </p:spPr>
        <p:txBody>
          <a:bodyPr/>
          <a:lstStyle/>
          <a:p>
            <a:pPr lvl="0"/>
            <a:r>
              <a:rPr lang="en-GB" noProof="0" dirty="0" smtClean="0"/>
              <a:t>Click to add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23528" y="4803998"/>
            <a:ext cx="8496300" cy="144462"/>
          </a:xfrm>
        </p:spPr>
        <p:txBody>
          <a:bodyPr vert="horz" lIns="0" tIns="0" rIns="0" bIns="35928" rtlCol="0" anchor="b" anchorCtr="0">
            <a:noAutofit/>
          </a:bodyPr>
          <a:lstStyle>
            <a:lvl1pPr>
              <a:defRPr lang="en-GB" sz="800" baseline="0" dirty="0" smtClean="0">
                <a:solidFill>
                  <a:schemeClr val="bg2"/>
                </a:solidFill>
              </a:defRPr>
            </a:lvl1pPr>
          </a:lstStyle>
          <a:p>
            <a:pPr lvl="0">
              <a:spcBef>
                <a:spcPts val="0"/>
              </a:spcBef>
            </a:pPr>
            <a:r>
              <a:rPr lang="en-GB" dirty="0" smtClean="0"/>
              <a:t>Click to add source information</a:t>
            </a:r>
          </a:p>
        </p:txBody>
      </p:sp>
    </p:spTree>
    <p:extLst>
      <p:ext uri="{BB962C8B-B14F-4D97-AF65-F5344CB8AC3E}">
        <p14:creationId xmlns:p14="http://schemas.microsoft.com/office/powerpoint/2010/main" val="19022635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gray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248" tIns="45624" rIns="91248" bIns="4562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2480">
              <a:spcBef>
                <a:spcPts val="300"/>
              </a:spcBef>
              <a:buFont typeface="Courier New" pitchFamily="49" charset="0"/>
              <a:buNone/>
            </a:pPr>
            <a:endParaRPr lang="en-GB" sz="1600" dirty="0" smtClean="0">
              <a:solidFill>
                <a:srgbClr val="000000"/>
              </a:solidFill>
              <a:cs typeface="Arial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35206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e Whit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hteck 61"/>
          <p:cNvSpPr/>
          <p:nvPr userDrawn="1"/>
        </p:nvSpPr>
        <p:spPr bwMode="gray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248" tIns="45624" rIns="91248" bIns="4562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2480">
              <a:buFont typeface="Courier New" pitchFamily="49" charset="0"/>
              <a:buNone/>
            </a:pPr>
            <a:endParaRPr lang="en-GB" sz="1600" dirty="0" smtClean="0">
              <a:solidFill>
                <a:srgbClr val="000000"/>
              </a:solidFill>
              <a:sym typeface="Arial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323862" y="915989"/>
            <a:ext cx="8496299" cy="2014226"/>
          </a:xfrm>
        </p:spPr>
        <p:txBody>
          <a:bodyPr vert="horz" lIns="0" tIns="17964" rIns="0" bIns="0" rtlCol="0" anchor="b" anchorCtr="0">
            <a:noAutofit/>
          </a:bodyPr>
          <a:lstStyle>
            <a:lvl1pPr>
              <a:defRPr lang="de-DE" sz="3600" cap="none" baseline="0">
                <a:solidFill>
                  <a:schemeClr val="tx2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GB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2447028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e Black and text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 bwMode="gray"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248" tIns="45624" rIns="91248" bIns="4562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2480">
              <a:buFont typeface="Courier New" pitchFamily="49" charset="0"/>
              <a:buNone/>
            </a:pPr>
            <a:endParaRPr lang="en-GB" sz="1600" dirty="0" smtClean="0">
              <a:solidFill>
                <a:srgbClr val="000000"/>
              </a:solidFill>
              <a:sym typeface="Arial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323863" y="915989"/>
            <a:ext cx="8496299" cy="2016126"/>
          </a:xfrm>
        </p:spPr>
        <p:txBody>
          <a:bodyPr vert="horz" lIns="0" tIns="17964" rIns="0" bIns="0" rtlCol="0" anchor="b" anchorCtr="0">
            <a:noAutofit/>
          </a:bodyPr>
          <a:lstStyle>
            <a:lvl1pPr>
              <a:defRPr lang="de-DE" sz="3600" cap="none" baseline="0">
                <a:solidFill>
                  <a:schemeClr val="bg1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GB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1657355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e Oran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el 2"/>
          <p:cNvSpPr>
            <a:spLocks noGrp="1"/>
          </p:cNvSpPr>
          <p:nvPr>
            <p:ph type="title" hasCustomPrompt="1"/>
          </p:nvPr>
        </p:nvSpPr>
        <p:spPr bwMode="gray">
          <a:xfrm>
            <a:off x="323851" y="916000"/>
            <a:ext cx="8496300" cy="2016125"/>
          </a:xfrm>
        </p:spPr>
        <p:txBody>
          <a:bodyPr vert="horz" lIns="0" tIns="17964" rIns="0" bIns="0" rtlCol="0" anchor="b" anchorCtr="0">
            <a:noAutofit/>
          </a:bodyPr>
          <a:lstStyle>
            <a:lvl1pPr>
              <a:defRPr lang="de-DE" sz="3600" cap="none" baseline="0">
                <a:solidFill>
                  <a:schemeClr val="bg1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GB" dirty="0" smtClean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003501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GB" dirty="0" smtClean="0"/>
              <a:t>Click to add headline</a:t>
            </a:r>
            <a:endParaRPr lang="en-GB" dirty="0"/>
          </a:p>
        </p:txBody>
      </p:sp>
      <p:sp>
        <p:nvSpPr>
          <p:cNvPr id="24" name="Textplatzhalter 2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323850" y="915567"/>
            <a:ext cx="8496300" cy="28825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>
              <a:lnSpc>
                <a:spcPct val="100000"/>
              </a:lnSpc>
              <a:spcBef>
                <a:spcPts val="600"/>
              </a:spcBef>
              <a:buNone/>
              <a:defRPr lang="de-DE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lvl="0"/>
            <a:r>
              <a:rPr lang="en-GB" dirty="0" smtClean="0"/>
              <a:t>Click to add </a:t>
            </a:r>
            <a:r>
              <a:rPr lang="en-GB" dirty="0" err="1" smtClean="0"/>
              <a:t>subheadline</a:t>
            </a:r>
            <a:endParaRPr lang="en-GB" dirty="0" smtClean="0"/>
          </a:p>
        </p:txBody>
      </p:sp>
      <p:sp>
        <p:nvSpPr>
          <p:cNvPr id="25" name="Picture Placeholder 4"/>
          <p:cNvSpPr>
            <a:spLocks noGrp="1"/>
          </p:cNvSpPr>
          <p:nvPr>
            <p:ph type="pic" sz="quarter" idx="34" hasCustomPrompt="1"/>
          </p:nvPr>
        </p:nvSpPr>
        <p:spPr bwMode="gray">
          <a:xfrm>
            <a:off x="323528" y="1275607"/>
            <a:ext cx="1296144" cy="165618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 smtClean="0"/>
              <a:t>Picture</a:t>
            </a:r>
            <a:endParaRPr lang="en-US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35" hasCustomPrompt="1"/>
          </p:nvPr>
        </p:nvSpPr>
        <p:spPr bwMode="gray">
          <a:xfrm>
            <a:off x="1763689" y="2284729"/>
            <a:ext cx="2736303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891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GB" dirty="0" smtClean="0"/>
              <a:t>[phone number]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quarter" idx="36" hasCustomPrompt="1"/>
          </p:nvPr>
        </p:nvSpPr>
        <p:spPr bwMode="gray">
          <a:xfrm>
            <a:off x="1763688" y="1852681"/>
            <a:ext cx="2736304" cy="432000"/>
          </a:xfrm>
        </p:spPr>
        <p:txBody>
          <a:bodyPr tIns="35928" anchor="t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891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GB" dirty="0" smtClean="0"/>
              <a:t>[title]</a:t>
            </a:r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37" hasCustomPrompt="1"/>
          </p:nvPr>
        </p:nvSpPr>
        <p:spPr bwMode="gray">
          <a:xfrm>
            <a:off x="1763688" y="1276350"/>
            <a:ext cx="2736304" cy="576330"/>
          </a:xfrm>
        </p:spPr>
        <p:txBody>
          <a:bodyPr tIns="0" bIns="35928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2"/>
                </a:solidFill>
              </a:defRPr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8918" algn="l"/>
              </a:tabLst>
              <a:defRPr sz="1400">
                <a:solidFill>
                  <a:schemeClr val="tx2"/>
                </a:solidFill>
              </a:defRPr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 b="0">
                <a:solidFill>
                  <a:schemeClr val="tx2"/>
                </a:solidFill>
              </a:defRPr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 dirty="0" smtClean="0"/>
              <a:t>[name]</a:t>
            </a:r>
          </a:p>
        </p:txBody>
      </p:sp>
      <p:sp>
        <p:nvSpPr>
          <p:cNvPr id="29" name="Text Placeholder 3"/>
          <p:cNvSpPr>
            <a:spLocks noGrp="1"/>
          </p:cNvSpPr>
          <p:nvPr>
            <p:ph type="body" sz="quarter" idx="38" hasCustomPrompt="1"/>
          </p:nvPr>
        </p:nvSpPr>
        <p:spPr bwMode="gray">
          <a:xfrm>
            <a:off x="1763688" y="2500752"/>
            <a:ext cx="2736304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891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GB" dirty="0" smtClean="0"/>
              <a:t>[email address]</a:t>
            </a:r>
          </a:p>
        </p:txBody>
      </p:sp>
      <p:sp>
        <p:nvSpPr>
          <p:cNvPr id="30" name="Text Placeholder 3"/>
          <p:cNvSpPr>
            <a:spLocks noGrp="1"/>
          </p:cNvSpPr>
          <p:nvPr>
            <p:ph type="body" sz="quarter" idx="39" hasCustomPrompt="1"/>
          </p:nvPr>
        </p:nvSpPr>
        <p:spPr bwMode="gray">
          <a:xfrm>
            <a:off x="1763767" y="2716776"/>
            <a:ext cx="2736226" cy="21501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891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GB" dirty="0" smtClean="0"/>
              <a:t>[country]</a:t>
            </a:r>
          </a:p>
        </p:txBody>
      </p:sp>
      <p:sp>
        <p:nvSpPr>
          <p:cNvPr id="31" name="Picture Placeholder 4"/>
          <p:cNvSpPr>
            <a:spLocks noGrp="1"/>
          </p:cNvSpPr>
          <p:nvPr>
            <p:ph type="pic" sz="quarter" idx="40" hasCustomPrompt="1"/>
          </p:nvPr>
        </p:nvSpPr>
        <p:spPr bwMode="gray">
          <a:xfrm>
            <a:off x="4644728" y="1276350"/>
            <a:ext cx="1296144" cy="1656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 smtClean="0"/>
              <a:t>Picture</a:t>
            </a:r>
            <a:endParaRPr lang="en-US" dirty="0"/>
          </a:p>
        </p:txBody>
      </p:sp>
      <p:sp>
        <p:nvSpPr>
          <p:cNvPr id="32" name="Text Placeholder 3"/>
          <p:cNvSpPr>
            <a:spLocks noGrp="1"/>
          </p:cNvSpPr>
          <p:nvPr>
            <p:ph type="body" sz="quarter" idx="41" hasCustomPrompt="1"/>
          </p:nvPr>
        </p:nvSpPr>
        <p:spPr bwMode="gray">
          <a:xfrm>
            <a:off x="6084889" y="2284729"/>
            <a:ext cx="2736303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891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GB" dirty="0" smtClean="0"/>
              <a:t>[phone number]</a:t>
            </a:r>
          </a:p>
        </p:txBody>
      </p:sp>
      <p:sp>
        <p:nvSpPr>
          <p:cNvPr id="33" name="Text Placeholder 3"/>
          <p:cNvSpPr>
            <a:spLocks noGrp="1"/>
          </p:cNvSpPr>
          <p:nvPr>
            <p:ph type="body" sz="quarter" idx="42" hasCustomPrompt="1"/>
          </p:nvPr>
        </p:nvSpPr>
        <p:spPr bwMode="gray">
          <a:xfrm>
            <a:off x="6084888" y="1852681"/>
            <a:ext cx="2736304" cy="432000"/>
          </a:xfrm>
        </p:spPr>
        <p:txBody>
          <a:bodyPr tIns="35928" anchor="t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891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GB" dirty="0" smtClean="0"/>
              <a:t>[title]</a:t>
            </a:r>
          </a:p>
        </p:txBody>
      </p:sp>
      <p:sp>
        <p:nvSpPr>
          <p:cNvPr id="34" name="Text Placeholder 3"/>
          <p:cNvSpPr>
            <a:spLocks noGrp="1"/>
          </p:cNvSpPr>
          <p:nvPr>
            <p:ph type="body" sz="quarter" idx="43" hasCustomPrompt="1"/>
          </p:nvPr>
        </p:nvSpPr>
        <p:spPr bwMode="gray">
          <a:xfrm>
            <a:off x="6084888" y="1276824"/>
            <a:ext cx="2736304" cy="576000"/>
          </a:xfrm>
        </p:spPr>
        <p:txBody>
          <a:bodyPr tIns="0" bIns="35928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2"/>
                </a:solidFill>
              </a:defRPr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8918" algn="l"/>
              </a:tabLst>
              <a:defRPr sz="1400">
                <a:solidFill>
                  <a:schemeClr val="tx2"/>
                </a:solidFill>
              </a:defRPr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 b="0">
                <a:solidFill>
                  <a:schemeClr val="tx2"/>
                </a:solidFill>
              </a:defRPr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dirty="0" smtClean="0"/>
              <a:t>[name]</a:t>
            </a:r>
          </a:p>
        </p:txBody>
      </p:sp>
      <p:sp>
        <p:nvSpPr>
          <p:cNvPr id="35" name="Text Placeholder 3"/>
          <p:cNvSpPr>
            <a:spLocks noGrp="1"/>
          </p:cNvSpPr>
          <p:nvPr>
            <p:ph type="body" sz="quarter" idx="44" hasCustomPrompt="1"/>
          </p:nvPr>
        </p:nvSpPr>
        <p:spPr bwMode="gray">
          <a:xfrm>
            <a:off x="6084888" y="2500752"/>
            <a:ext cx="2736304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891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GB" dirty="0" smtClean="0"/>
              <a:t>[email address]</a:t>
            </a:r>
          </a:p>
        </p:txBody>
      </p:sp>
      <p:sp>
        <p:nvSpPr>
          <p:cNvPr id="36" name="Text Placeholder 3"/>
          <p:cNvSpPr>
            <a:spLocks noGrp="1"/>
          </p:cNvSpPr>
          <p:nvPr>
            <p:ph type="body" sz="quarter" idx="45" hasCustomPrompt="1"/>
          </p:nvPr>
        </p:nvSpPr>
        <p:spPr bwMode="gray">
          <a:xfrm>
            <a:off x="6084967" y="2716776"/>
            <a:ext cx="2736226" cy="21501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891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GB" dirty="0" smtClean="0"/>
              <a:t>[country]</a:t>
            </a:r>
          </a:p>
        </p:txBody>
      </p:sp>
    </p:spTree>
    <p:extLst>
      <p:ext uri="{BB962C8B-B14F-4D97-AF65-F5344CB8AC3E}">
        <p14:creationId xmlns:p14="http://schemas.microsoft.com/office/powerpoint/2010/main" val="25351999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GB" dirty="0" smtClean="0"/>
              <a:t>Click to add headline</a:t>
            </a:r>
            <a:endParaRPr lang="en-GB" dirty="0"/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323528" y="3075990"/>
            <a:ext cx="1296144" cy="1656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 smtClean="0"/>
              <a:t>Picture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1763689" y="4083979"/>
            <a:ext cx="2736303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891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GB" dirty="0" smtClean="0"/>
              <a:t>[phone number]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1763688" y="3651931"/>
            <a:ext cx="2736304" cy="432000"/>
          </a:xfrm>
        </p:spPr>
        <p:txBody>
          <a:bodyPr tIns="35928" anchor="t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891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GB" dirty="0" smtClean="0"/>
              <a:t>[title]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26" hasCustomPrompt="1"/>
          </p:nvPr>
        </p:nvSpPr>
        <p:spPr bwMode="gray">
          <a:xfrm>
            <a:off x="1763688" y="4300002"/>
            <a:ext cx="2736304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891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GB" dirty="0" smtClean="0"/>
              <a:t>[email address]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1763767" y="4516026"/>
            <a:ext cx="2736226" cy="21501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891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GB" dirty="0" smtClean="0"/>
              <a:t>[country]</a:t>
            </a:r>
          </a:p>
        </p:txBody>
      </p:sp>
      <p:sp>
        <p:nvSpPr>
          <p:cNvPr id="27" name="Picture Placeholder 4"/>
          <p:cNvSpPr>
            <a:spLocks noGrp="1"/>
          </p:cNvSpPr>
          <p:nvPr>
            <p:ph type="pic" sz="quarter" idx="28" hasCustomPrompt="1"/>
          </p:nvPr>
        </p:nvSpPr>
        <p:spPr bwMode="gray">
          <a:xfrm>
            <a:off x="4644728" y="3075990"/>
            <a:ext cx="1296144" cy="1656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 smtClean="0"/>
              <a:t>Picture</a:t>
            </a:r>
            <a:endParaRPr lang="en-US" dirty="0"/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29" hasCustomPrompt="1"/>
          </p:nvPr>
        </p:nvSpPr>
        <p:spPr bwMode="gray">
          <a:xfrm>
            <a:off x="6084889" y="4083979"/>
            <a:ext cx="2736303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891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GB" dirty="0" smtClean="0"/>
              <a:t>[phone number]</a:t>
            </a:r>
          </a:p>
        </p:txBody>
      </p:sp>
      <p:sp>
        <p:nvSpPr>
          <p:cNvPr id="29" name="Text Placeholder 3"/>
          <p:cNvSpPr>
            <a:spLocks noGrp="1"/>
          </p:cNvSpPr>
          <p:nvPr>
            <p:ph type="body" sz="quarter" idx="30" hasCustomPrompt="1"/>
          </p:nvPr>
        </p:nvSpPr>
        <p:spPr bwMode="gray">
          <a:xfrm>
            <a:off x="6084888" y="3651931"/>
            <a:ext cx="2736304" cy="432000"/>
          </a:xfrm>
        </p:spPr>
        <p:txBody>
          <a:bodyPr tIns="35928" anchor="t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891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GB" dirty="0" smtClean="0"/>
              <a:t>[title]</a:t>
            </a:r>
          </a:p>
        </p:txBody>
      </p:sp>
      <p:sp>
        <p:nvSpPr>
          <p:cNvPr id="31" name="Text Placeholder 3"/>
          <p:cNvSpPr>
            <a:spLocks noGrp="1"/>
          </p:cNvSpPr>
          <p:nvPr>
            <p:ph type="body" sz="quarter" idx="32" hasCustomPrompt="1"/>
          </p:nvPr>
        </p:nvSpPr>
        <p:spPr bwMode="gray">
          <a:xfrm>
            <a:off x="6084888" y="4300002"/>
            <a:ext cx="2736304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891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GB" dirty="0" smtClean="0"/>
              <a:t>[email address]</a:t>
            </a:r>
          </a:p>
        </p:txBody>
      </p:sp>
      <p:sp>
        <p:nvSpPr>
          <p:cNvPr id="32" name="Text Placeholder 3"/>
          <p:cNvSpPr>
            <a:spLocks noGrp="1"/>
          </p:cNvSpPr>
          <p:nvPr>
            <p:ph type="body" sz="quarter" idx="33" hasCustomPrompt="1"/>
          </p:nvPr>
        </p:nvSpPr>
        <p:spPr bwMode="gray">
          <a:xfrm>
            <a:off x="6084967" y="4516026"/>
            <a:ext cx="2736226" cy="21501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891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GB" dirty="0" smtClean="0"/>
              <a:t>[country]</a:t>
            </a:r>
          </a:p>
        </p:txBody>
      </p:sp>
      <p:sp>
        <p:nvSpPr>
          <p:cNvPr id="33" name="Picture Placeholder 4"/>
          <p:cNvSpPr>
            <a:spLocks noGrp="1"/>
          </p:cNvSpPr>
          <p:nvPr>
            <p:ph type="pic" sz="quarter" idx="34" hasCustomPrompt="1"/>
          </p:nvPr>
        </p:nvSpPr>
        <p:spPr bwMode="gray">
          <a:xfrm>
            <a:off x="323528" y="1275607"/>
            <a:ext cx="1296144" cy="165618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 smtClean="0"/>
              <a:t>Picture</a:t>
            </a:r>
            <a:endParaRPr lang="en-US" dirty="0"/>
          </a:p>
        </p:txBody>
      </p:sp>
      <p:sp>
        <p:nvSpPr>
          <p:cNvPr id="34" name="Text Placeholder 3"/>
          <p:cNvSpPr>
            <a:spLocks noGrp="1"/>
          </p:cNvSpPr>
          <p:nvPr>
            <p:ph type="body" sz="quarter" idx="35" hasCustomPrompt="1"/>
          </p:nvPr>
        </p:nvSpPr>
        <p:spPr bwMode="gray">
          <a:xfrm>
            <a:off x="1763689" y="2284729"/>
            <a:ext cx="2736303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891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GB" dirty="0" smtClean="0"/>
              <a:t>[phone number]</a:t>
            </a:r>
          </a:p>
        </p:txBody>
      </p:sp>
      <p:sp>
        <p:nvSpPr>
          <p:cNvPr id="35" name="Text Placeholder 3"/>
          <p:cNvSpPr>
            <a:spLocks noGrp="1"/>
          </p:cNvSpPr>
          <p:nvPr>
            <p:ph type="body" sz="quarter" idx="36" hasCustomPrompt="1"/>
          </p:nvPr>
        </p:nvSpPr>
        <p:spPr bwMode="gray">
          <a:xfrm>
            <a:off x="1763688" y="1852681"/>
            <a:ext cx="2736304" cy="432000"/>
          </a:xfrm>
        </p:spPr>
        <p:txBody>
          <a:bodyPr tIns="35928" anchor="t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891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GB" dirty="0" smtClean="0"/>
              <a:t>[title]</a:t>
            </a:r>
          </a:p>
        </p:txBody>
      </p:sp>
      <p:sp>
        <p:nvSpPr>
          <p:cNvPr id="37" name="Text Placeholder 3"/>
          <p:cNvSpPr>
            <a:spLocks noGrp="1"/>
          </p:cNvSpPr>
          <p:nvPr>
            <p:ph type="body" sz="quarter" idx="38" hasCustomPrompt="1"/>
          </p:nvPr>
        </p:nvSpPr>
        <p:spPr bwMode="gray">
          <a:xfrm>
            <a:off x="1763688" y="2500752"/>
            <a:ext cx="2736304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891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GB" dirty="0" smtClean="0"/>
              <a:t>[email address]</a:t>
            </a:r>
          </a:p>
        </p:txBody>
      </p:sp>
      <p:sp>
        <p:nvSpPr>
          <p:cNvPr id="38" name="Text Placeholder 3"/>
          <p:cNvSpPr>
            <a:spLocks noGrp="1"/>
          </p:cNvSpPr>
          <p:nvPr>
            <p:ph type="body" sz="quarter" idx="39" hasCustomPrompt="1"/>
          </p:nvPr>
        </p:nvSpPr>
        <p:spPr bwMode="gray">
          <a:xfrm>
            <a:off x="1763767" y="2716776"/>
            <a:ext cx="2736226" cy="21501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891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GB" dirty="0" smtClean="0"/>
              <a:t>[country]</a:t>
            </a:r>
          </a:p>
        </p:txBody>
      </p:sp>
      <p:sp>
        <p:nvSpPr>
          <p:cNvPr id="39" name="Picture Placeholder 4"/>
          <p:cNvSpPr>
            <a:spLocks noGrp="1"/>
          </p:cNvSpPr>
          <p:nvPr>
            <p:ph type="pic" sz="quarter" idx="40" hasCustomPrompt="1"/>
          </p:nvPr>
        </p:nvSpPr>
        <p:spPr bwMode="gray">
          <a:xfrm>
            <a:off x="4644728" y="1276350"/>
            <a:ext cx="1296144" cy="1656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 smtClean="0"/>
              <a:t>Picture</a:t>
            </a:r>
            <a:endParaRPr lang="en-US" dirty="0"/>
          </a:p>
        </p:txBody>
      </p:sp>
      <p:sp>
        <p:nvSpPr>
          <p:cNvPr id="40" name="Text Placeholder 3"/>
          <p:cNvSpPr>
            <a:spLocks noGrp="1"/>
          </p:cNvSpPr>
          <p:nvPr>
            <p:ph type="body" sz="quarter" idx="41" hasCustomPrompt="1"/>
          </p:nvPr>
        </p:nvSpPr>
        <p:spPr bwMode="gray">
          <a:xfrm>
            <a:off x="6084889" y="2284729"/>
            <a:ext cx="2736303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891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GB" dirty="0" smtClean="0"/>
              <a:t>[phone number]</a:t>
            </a:r>
          </a:p>
        </p:txBody>
      </p:sp>
      <p:sp>
        <p:nvSpPr>
          <p:cNvPr id="41" name="Text Placeholder 3"/>
          <p:cNvSpPr>
            <a:spLocks noGrp="1"/>
          </p:cNvSpPr>
          <p:nvPr>
            <p:ph type="body" sz="quarter" idx="42" hasCustomPrompt="1"/>
          </p:nvPr>
        </p:nvSpPr>
        <p:spPr bwMode="gray">
          <a:xfrm>
            <a:off x="6084888" y="1852681"/>
            <a:ext cx="2736304" cy="432000"/>
          </a:xfrm>
        </p:spPr>
        <p:txBody>
          <a:bodyPr tIns="35928" anchor="t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891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GB" dirty="0" smtClean="0"/>
              <a:t>[title]</a:t>
            </a:r>
          </a:p>
        </p:txBody>
      </p:sp>
      <p:sp>
        <p:nvSpPr>
          <p:cNvPr id="43" name="Text Placeholder 3"/>
          <p:cNvSpPr>
            <a:spLocks noGrp="1"/>
          </p:cNvSpPr>
          <p:nvPr>
            <p:ph type="body" sz="quarter" idx="44" hasCustomPrompt="1"/>
          </p:nvPr>
        </p:nvSpPr>
        <p:spPr bwMode="gray">
          <a:xfrm>
            <a:off x="6084888" y="2500752"/>
            <a:ext cx="2736304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891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GB" dirty="0" smtClean="0"/>
              <a:t>[email address]</a:t>
            </a:r>
          </a:p>
        </p:txBody>
      </p:sp>
      <p:sp>
        <p:nvSpPr>
          <p:cNvPr id="44" name="Text Placeholder 3"/>
          <p:cNvSpPr>
            <a:spLocks noGrp="1"/>
          </p:cNvSpPr>
          <p:nvPr>
            <p:ph type="body" sz="quarter" idx="45" hasCustomPrompt="1"/>
          </p:nvPr>
        </p:nvSpPr>
        <p:spPr bwMode="gray">
          <a:xfrm>
            <a:off x="6084967" y="2716776"/>
            <a:ext cx="2736226" cy="21501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891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GB" dirty="0" smtClean="0"/>
              <a:t>[country]</a:t>
            </a:r>
          </a:p>
        </p:txBody>
      </p:sp>
      <p:sp>
        <p:nvSpPr>
          <p:cNvPr id="45" name="Textplatzhalter 2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323850" y="915567"/>
            <a:ext cx="8496300" cy="28825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>
              <a:lnSpc>
                <a:spcPct val="100000"/>
              </a:lnSpc>
              <a:spcBef>
                <a:spcPts val="600"/>
              </a:spcBef>
              <a:buNone/>
              <a:defRPr lang="de-DE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lvl="0"/>
            <a:r>
              <a:rPr lang="en-GB" dirty="0" smtClean="0"/>
              <a:t>Click to add </a:t>
            </a:r>
            <a:r>
              <a:rPr lang="en-GB" dirty="0" err="1" smtClean="0"/>
              <a:t>subheadline</a:t>
            </a:r>
            <a:endParaRPr lang="en-GB" dirty="0" smtClean="0"/>
          </a:p>
        </p:txBody>
      </p:sp>
      <p:sp>
        <p:nvSpPr>
          <p:cNvPr id="46" name="Text Placeholder 3"/>
          <p:cNvSpPr>
            <a:spLocks noGrp="1"/>
          </p:cNvSpPr>
          <p:nvPr>
            <p:ph type="body" sz="quarter" idx="37" hasCustomPrompt="1"/>
          </p:nvPr>
        </p:nvSpPr>
        <p:spPr bwMode="gray">
          <a:xfrm>
            <a:off x="1763688" y="1276350"/>
            <a:ext cx="2736304" cy="576330"/>
          </a:xfrm>
        </p:spPr>
        <p:txBody>
          <a:bodyPr tIns="0" bIns="35928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2"/>
                </a:solidFill>
              </a:defRPr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8918" algn="l"/>
              </a:tabLst>
              <a:defRPr sz="1400">
                <a:solidFill>
                  <a:schemeClr val="tx2"/>
                </a:solidFill>
              </a:defRPr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 b="0">
                <a:solidFill>
                  <a:schemeClr val="tx2"/>
                </a:solidFill>
              </a:defRPr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 dirty="0" smtClean="0"/>
              <a:t>[name]</a:t>
            </a:r>
          </a:p>
        </p:txBody>
      </p:sp>
      <p:sp>
        <p:nvSpPr>
          <p:cNvPr id="47" name="Text Placeholder 3"/>
          <p:cNvSpPr>
            <a:spLocks noGrp="1"/>
          </p:cNvSpPr>
          <p:nvPr>
            <p:ph type="body" sz="quarter" idx="43" hasCustomPrompt="1"/>
          </p:nvPr>
        </p:nvSpPr>
        <p:spPr bwMode="gray">
          <a:xfrm>
            <a:off x="6084888" y="1276824"/>
            <a:ext cx="2736304" cy="576000"/>
          </a:xfrm>
        </p:spPr>
        <p:txBody>
          <a:bodyPr tIns="0" bIns="35928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2"/>
                </a:solidFill>
              </a:defRPr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8918" algn="l"/>
              </a:tabLst>
              <a:defRPr sz="1400">
                <a:solidFill>
                  <a:schemeClr val="tx2"/>
                </a:solidFill>
              </a:defRPr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 b="0">
                <a:solidFill>
                  <a:schemeClr val="tx2"/>
                </a:solidFill>
              </a:defRPr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dirty="0" smtClean="0"/>
              <a:t>[name]</a:t>
            </a:r>
          </a:p>
        </p:txBody>
      </p:sp>
      <p:sp>
        <p:nvSpPr>
          <p:cNvPr id="48" name="Text Placeholder 3"/>
          <p:cNvSpPr>
            <a:spLocks noGrp="1"/>
          </p:cNvSpPr>
          <p:nvPr>
            <p:ph type="body" sz="quarter" idx="46" hasCustomPrompt="1"/>
          </p:nvPr>
        </p:nvSpPr>
        <p:spPr bwMode="gray">
          <a:xfrm>
            <a:off x="1763688" y="3075820"/>
            <a:ext cx="2736304" cy="576330"/>
          </a:xfrm>
        </p:spPr>
        <p:txBody>
          <a:bodyPr tIns="0" bIns="35928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2"/>
                </a:solidFill>
              </a:defRPr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8918" algn="l"/>
              </a:tabLst>
              <a:defRPr sz="1400">
                <a:solidFill>
                  <a:schemeClr val="tx2"/>
                </a:solidFill>
              </a:defRPr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 b="0">
                <a:solidFill>
                  <a:schemeClr val="tx2"/>
                </a:solidFill>
              </a:defRPr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 dirty="0" smtClean="0"/>
              <a:t>[name]</a:t>
            </a:r>
          </a:p>
        </p:txBody>
      </p:sp>
      <p:sp>
        <p:nvSpPr>
          <p:cNvPr id="49" name="Text Placeholder 3"/>
          <p:cNvSpPr>
            <a:spLocks noGrp="1"/>
          </p:cNvSpPr>
          <p:nvPr>
            <p:ph type="body" sz="quarter" idx="47" hasCustomPrompt="1"/>
          </p:nvPr>
        </p:nvSpPr>
        <p:spPr bwMode="gray">
          <a:xfrm>
            <a:off x="6084888" y="3076294"/>
            <a:ext cx="2736304" cy="576000"/>
          </a:xfrm>
        </p:spPr>
        <p:txBody>
          <a:bodyPr tIns="0" bIns="35928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2"/>
                </a:solidFill>
              </a:defRPr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28918" algn="l"/>
              </a:tabLst>
              <a:defRPr sz="1400">
                <a:solidFill>
                  <a:schemeClr val="tx2"/>
                </a:solidFill>
              </a:defRPr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 b="0">
                <a:solidFill>
                  <a:schemeClr val="tx2"/>
                </a:solidFill>
              </a:defRPr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dirty="0" smtClean="0"/>
              <a:t>[name]</a:t>
            </a:r>
          </a:p>
        </p:txBody>
      </p:sp>
    </p:spTree>
    <p:extLst>
      <p:ext uri="{BB962C8B-B14F-4D97-AF65-F5344CB8AC3E}">
        <p14:creationId xmlns:p14="http://schemas.microsoft.com/office/powerpoint/2010/main" val="676915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 bwMode="gray">
          <a:xfrm>
            <a:off x="323410" y="987425"/>
            <a:ext cx="8497180" cy="1944688"/>
          </a:xfrm>
        </p:spPr>
        <p:txBody>
          <a:bodyPr anchor="b"/>
          <a:lstStyle>
            <a:lvl1pPr>
              <a:defRPr sz="3600" cap="none" baseline="0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r>
              <a:rPr lang="en-GB" dirty="0" smtClean="0"/>
              <a:t>Thank you</a:t>
            </a:r>
            <a:endParaRPr lang="en-GB" dirty="0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323528" y="4732056"/>
            <a:ext cx="8496944" cy="216024"/>
          </a:xfrm>
        </p:spPr>
        <p:txBody>
          <a:bodyPr anchor="b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 baseline="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9pPr>
          </a:lstStyle>
          <a:p>
            <a:pPr lvl="0"/>
            <a:r>
              <a:rPr lang="en-GB" noProof="0" dirty="0" smtClean="0"/>
              <a:t>Click to add additional text, e.g. author, location, date</a:t>
            </a:r>
          </a:p>
        </p:txBody>
      </p:sp>
    </p:spTree>
    <p:extLst>
      <p:ext uri="{BB962C8B-B14F-4D97-AF65-F5344CB8AC3E}">
        <p14:creationId xmlns:p14="http://schemas.microsoft.com/office/powerpoint/2010/main" val="2546581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61351949"/>
              </p:ext>
            </p:extLst>
          </p:nvPr>
        </p:nvGraphicFramePr>
        <p:xfrm>
          <a:off x="1600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4"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00" y="1590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GB" dirty="0" smtClean="0"/>
              <a:t>Click to add text</a:t>
            </a:r>
            <a:endParaRPr lang="en-GB" dirty="0"/>
          </a:p>
        </p:txBody>
      </p:sp>
      <p:sp>
        <p:nvSpPr>
          <p:cNvPr id="5" name="Textplatzhalter 6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323850" y="4803775"/>
            <a:ext cx="8496300" cy="144462"/>
          </a:xfrm>
        </p:spPr>
        <p:txBody>
          <a:bodyPr tIns="0" bIns="26939" anchor="b" anchorCtr="0"/>
          <a:lstStyle>
            <a:lvl1pPr marL="0" marR="0" indent="0" algn="l" defTabSz="9123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800">
                <a:solidFill>
                  <a:schemeClr val="tx1"/>
                </a:solidFill>
              </a:defRPr>
            </a:lvl1pPr>
            <a:lvl2pPr marL="0" indent="0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>
                <a:solidFill>
                  <a:schemeClr val="bg2"/>
                </a:solidFill>
              </a:defRPr>
            </a:lvl2pPr>
            <a:lvl3pPr marL="0" indent="0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>
                <a:solidFill>
                  <a:schemeClr val="bg2"/>
                </a:solidFill>
              </a:defRPr>
            </a:lvl3pPr>
            <a:lvl4pPr marL="0" indent="0">
              <a:spcBef>
                <a:spcPts val="300"/>
              </a:spcBef>
              <a:spcAft>
                <a:spcPts val="0"/>
              </a:spcAft>
              <a:buNone/>
              <a:defRPr sz="900">
                <a:solidFill>
                  <a:schemeClr val="bg2"/>
                </a:solidFill>
              </a:defRPr>
            </a:lvl4pPr>
            <a:lvl5pPr marL="0" indent="0">
              <a:spcBef>
                <a:spcPts val="300"/>
              </a:spcBef>
              <a:spcAft>
                <a:spcPts val="0"/>
              </a:spcAft>
              <a:buNone/>
              <a:defRPr sz="900" b="0">
                <a:solidFill>
                  <a:schemeClr val="bg2"/>
                </a:solidFill>
              </a:defRPr>
            </a:lvl5pPr>
            <a:lvl6pPr marL="0" indent="0">
              <a:spcBef>
                <a:spcPts val="300"/>
              </a:spcBef>
              <a:buFont typeface="Arial" pitchFamily="34" charset="0"/>
              <a:buNone/>
              <a:defRPr sz="900">
                <a:solidFill>
                  <a:schemeClr val="bg2"/>
                </a:solidFill>
              </a:defRPr>
            </a:lvl6pPr>
            <a:lvl7pPr marL="0" indent="0">
              <a:spcBef>
                <a:spcPts val="300"/>
              </a:spcBef>
              <a:buFont typeface="Arial" pitchFamily="34" charset="0"/>
              <a:buNone/>
              <a:defRPr sz="900">
                <a:solidFill>
                  <a:schemeClr val="bg2"/>
                </a:solidFill>
              </a:defRPr>
            </a:lvl7pPr>
            <a:lvl8pPr marL="0" indent="0">
              <a:spcBef>
                <a:spcPts val="300"/>
              </a:spcBef>
              <a:buFont typeface="Arial" pitchFamily="34" charset="0"/>
              <a:buNone/>
              <a:defRPr sz="900">
                <a:solidFill>
                  <a:schemeClr val="bg2"/>
                </a:solidFill>
              </a:defRPr>
            </a:lvl8pPr>
            <a:lvl9pPr marL="0" indent="0">
              <a:spcBef>
                <a:spcPts val="300"/>
              </a:spcBef>
              <a:buFont typeface="Arial" pitchFamily="34" charset="0"/>
              <a:buNone/>
              <a:defRPr sz="900">
                <a:solidFill>
                  <a:schemeClr val="bg2"/>
                </a:solidFill>
              </a:defRPr>
            </a:lvl9pPr>
          </a:lstStyle>
          <a:p>
            <a:pPr lvl="0"/>
            <a:r>
              <a:rPr lang="en-GB" noProof="0" dirty="0" smtClean="0"/>
              <a:t>[Source information]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2784222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 smtClean="0"/>
              <a:t>Click to add text</a:t>
            </a:r>
            <a:endParaRPr lang="en-US" dirty="0"/>
          </a:p>
        </p:txBody>
      </p:sp>
      <p:sp>
        <p:nvSpPr>
          <p:cNvPr id="5" name="Textplatzhalter 6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323850" y="4803775"/>
            <a:ext cx="8496300" cy="144462"/>
          </a:xfrm>
        </p:spPr>
        <p:txBody>
          <a:bodyPr tIns="0" bIns="35928" anchor="b" anchorCtr="0"/>
          <a:lstStyle>
            <a:lvl1pPr marL="0" marR="0" indent="0" algn="l" defTabSz="912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800">
                <a:solidFill>
                  <a:schemeClr val="bg2"/>
                </a:solidFill>
              </a:defRPr>
            </a:lvl1pPr>
            <a:lvl2pPr marL="0" indent="0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>
                <a:solidFill>
                  <a:schemeClr val="bg2"/>
                </a:solidFill>
              </a:defRPr>
            </a:lvl2pPr>
            <a:lvl3pPr marL="0" indent="0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>
                <a:solidFill>
                  <a:schemeClr val="bg2"/>
                </a:solidFill>
              </a:defRPr>
            </a:lvl3pPr>
            <a:lvl4pPr marL="0" indent="0">
              <a:spcBef>
                <a:spcPts val="300"/>
              </a:spcBef>
              <a:spcAft>
                <a:spcPts val="0"/>
              </a:spcAft>
              <a:buNone/>
              <a:defRPr sz="900">
                <a:solidFill>
                  <a:schemeClr val="bg2"/>
                </a:solidFill>
              </a:defRPr>
            </a:lvl4pPr>
            <a:lvl5pPr marL="0" indent="0">
              <a:spcBef>
                <a:spcPts val="300"/>
              </a:spcBef>
              <a:spcAft>
                <a:spcPts val="0"/>
              </a:spcAft>
              <a:buNone/>
              <a:defRPr sz="900" b="0">
                <a:solidFill>
                  <a:schemeClr val="bg2"/>
                </a:solidFill>
              </a:defRPr>
            </a:lvl5pPr>
            <a:lvl6pPr marL="0" indent="0">
              <a:spcBef>
                <a:spcPts val="300"/>
              </a:spcBef>
              <a:buFont typeface="Arial" pitchFamily="34" charset="0"/>
              <a:buNone/>
              <a:defRPr sz="900">
                <a:solidFill>
                  <a:schemeClr val="bg2"/>
                </a:solidFill>
              </a:defRPr>
            </a:lvl6pPr>
            <a:lvl7pPr marL="0" indent="0">
              <a:spcBef>
                <a:spcPts val="300"/>
              </a:spcBef>
              <a:buFont typeface="Arial" pitchFamily="34" charset="0"/>
              <a:buNone/>
              <a:defRPr sz="900">
                <a:solidFill>
                  <a:schemeClr val="bg2"/>
                </a:solidFill>
              </a:defRPr>
            </a:lvl7pPr>
            <a:lvl8pPr marL="0" indent="0">
              <a:spcBef>
                <a:spcPts val="300"/>
              </a:spcBef>
              <a:buFont typeface="Arial" pitchFamily="34" charset="0"/>
              <a:buNone/>
              <a:defRPr sz="900">
                <a:solidFill>
                  <a:schemeClr val="bg2"/>
                </a:solidFill>
              </a:defRPr>
            </a:lvl8pPr>
            <a:lvl9pPr marL="0" indent="0">
              <a:spcBef>
                <a:spcPts val="300"/>
              </a:spcBef>
              <a:buFont typeface="Arial" pitchFamily="34" charset="0"/>
              <a:buNone/>
              <a:defRPr sz="900">
                <a:solidFill>
                  <a:schemeClr val="bg2"/>
                </a:solidFill>
              </a:defRPr>
            </a:lvl9pPr>
          </a:lstStyle>
          <a:p>
            <a:pPr lvl="0"/>
            <a:r>
              <a:rPr lang="en-US" noProof="0" dirty="0" smtClean="0"/>
              <a:t>[Source information]</a:t>
            </a:r>
          </a:p>
        </p:txBody>
      </p:sp>
    </p:spTree>
    <p:extLst>
      <p:ext uri="{BB962C8B-B14F-4D97-AF65-F5344CB8AC3E}">
        <p14:creationId xmlns:p14="http://schemas.microsoft.com/office/powerpoint/2010/main" val="437688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323851" y="1779599"/>
            <a:ext cx="8496301" cy="1008193"/>
          </a:xfrm>
        </p:spPr>
        <p:txBody>
          <a:bodyPr anchor="b"/>
          <a:lstStyle>
            <a:lvl1pPr>
              <a:defRPr sz="3600" b="0" cap="none" baseline="0">
                <a:solidFill>
                  <a:schemeClr val="tx2"/>
                </a:solidFill>
                <a:latin typeface="Arial" pitchFamily="34" charset="0"/>
              </a:defRPr>
            </a:lvl1pPr>
          </a:lstStyle>
          <a:p>
            <a:r>
              <a:rPr lang="en-US" dirty="0" smtClean="0"/>
              <a:t>Click to add title of presentation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323850" y="2859792"/>
            <a:ext cx="8496302" cy="1151823"/>
          </a:xfrm>
        </p:spPr>
        <p:txBody>
          <a:bodyPr/>
          <a:lstStyle>
            <a:lvl1pPr marL="0" indent="0" algn="l">
              <a:spcBef>
                <a:spcPts val="600"/>
              </a:spcBef>
              <a:spcAft>
                <a:spcPts val="0"/>
              </a:spcAft>
              <a:buNone/>
              <a:defRPr sz="2000" baseline="0">
                <a:solidFill>
                  <a:schemeClr val="tx2"/>
                </a:solidFill>
              </a:defRPr>
            </a:lvl1pPr>
            <a:lvl2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2pPr>
            <a:lvl3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3pPr>
            <a:lvl4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4pPr>
            <a:lvl5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5pPr>
            <a:lvl6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6pPr>
            <a:lvl7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7pPr>
            <a:lvl8pPr marL="0" indent="0" algn="l"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8pPr>
            <a:lvl9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noProof="0" dirty="0" smtClean="0"/>
              <a:t>Click to add subtitle of presentation</a:t>
            </a:r>
          </a:p>
        </p:txBody>
      </p:sp>
      <p:sp>
        <p:nvSpPr>
          <p:cNvPr id="4" name="Rechteck 3"/>
          <p:cNvSpPr/>
          <p:nvPr/>
        </p:nvSpPr>
        <p:spPr bwMode="gray">
          <a:xfrm>
            <a:off x="0" y="4927629"/>
            <a:ext cx="9144000" cy="215872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246" tIns="45623" rIns="91246" bIns="4562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080">
              <a:buFont typeface="Courier New" pitchFamily="49" charset="0"/>
              <a:buNone/>
            </a:pPr>
            <a:endParaRPr lang="en-US" sz="1600" kern="0" dirty="0" smtClean="0">
              <a:solidFill>
                <a:srgbClr val="000000"/>
              </a:solidFill>
              <a:sym typeface="Arial"/>
            </a:endParaRPr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323850" y="4588060"/>
            <a:ext cx="8496300" cy="216000"/>
          </a:xfrm>
        </p:spPr>
        <p:txBody>
          <a:bodyPr tIns="0"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noProof="0" dirty="0" smtClean="0"/>
              <a:t>Click to add additional text, e.g. author, location, date</a:t>
            </a:r>
          </a:p>
        </p:txBody>
      </p:sp>
    </p:spTree>
    <p:extLst>
      <p:ext uri="{BB962C8B-B14F-4D97-AF65-F5344CB8AC3E}">
        <p14:creationId xmlns:p14="http://schemas.microsoft.com/office/powerpoint/2010/main" val="3209149365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7326294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General Slid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16335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23863" y="195420"/>
            <a:ext cx="6012345" cy="57610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add text</a:t>
            </a:r>
            <a:endParaRPr lang="en-US" dirty="0"/>
          </a:p>
        </p:txBody>
      </p:sp>
      <p:sp>
        <p:nvSpPr>
          <p:cNvPr id="5" name="Textplatzhalter 6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323850" y="4803775"/>
            <a:ext cx="8496300" cy="144462"/>
          </a:xfrm>
        </p:spPr>
        <p:txBody>
          <a:bodyPr tIns="0" bIns="35928" anchor="b" anchorCtr="0"/>
          <a:lstStyle>
            <a:lvl1pPr marL="0" marR="0" indent="0" algn="l" defTabSz="912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800">
                <a:solidFill>
                  <a:schemeClr val="bg2"/>
                </a:solidFill>
              </a:defRPr>
            </a:lvl1pPr>
            <a:lvl2pPr marL="0" indent="0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>
                <a:solidFill>
                  <a:schemeClr val="bg2"/>
                </a:solidFill>
              </a:defRPr>
            </a:lvl2pPr>
            <a:lvl3pPr marL="0" indent="0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>
                <a:solidFill>
                  <a:schemeClr val="bg2"/>
                </a:solidFill>
              </a:defRPr>
            </a:lvl3pPr>
            <a:lvl4pPr marL="0" indent="0">
              <a:spcBef>
                <a:spcPts val="300"/>
              </a:spcBef>
              <a:spcAft>
                <a:spcPts val="0"/>
              </a:spcAft>
              <a:buNone/>
              <a:defRPr sz="900">
                <a:solidFill>
                  <a:schemeClr val="bg2"/>
                </a:solidFill>
              </a:defRPr>
            </a:lvl4pPr>
            <a:lvl5pPr marL="0" indent="0">
              <a:spcBef>
                <a:spcPts val="300"/>
              </a:spcBef>
              <a:spcAft>
                <a:spcPts val="0"/>
              </a:spcAft>
              <a:buNone/>
              <a:defRPr sz="900" b="0">
                <a:solidFill>
                  <a:schemeClr val="bg2"/>
                </a:solidFill>
              </a:defRPr>
            </a:lvl5pPr>
            <a:lvl6pPr marL="0" indent="0">
              <a:spcBef>
                <a:spcPts val="300"/>
              </a:spcBef>
              <a:buFont typeface="Arial" pitchFamily="34" charset="0"/>
              <a:buNone/>
              <a:defRPr sz="900">
                <a:solidFill>
                  <a:schemeClr val="bg2"/>
                </a:solidFill>
              </a:defRPr>
            </a:lvl6pPr>
            <a:lvl7pPr marL="0" indent="0">
              <a:spcBef>
                <a:spcPts val="300"/>
              </a:spcBef>
              <a:buFont typeface="Arial" pitchFamily="34" charset="0"/>
              <a:buNone/>
              <a:defRPr sz="900">
                <a:solidFill>
                  <a:schemeClr val="bg2"/>
                </a:solidFill>
              </a:defRPr>
            </a:lvl7pPr>
            <a:lvl8pPr marL="0" indent="0">
              <a:spcBef>
                <a:spcPts val="300"/>
              </a:spcBef>
              <a:buFont typeface="Arial" pitchFamily="34" charset="0"/>
              <a:buNone/>
              <a:defRPr sz="900">
                <a:solidFill>
                  <a:schemeClr val="bg2"/>
                </a:solidFill>
              </a:defRPr>
            </a:lvl8pPr>
            <a:lvl9pPr marL="0" indent="0">
              <a:spcBef>
                <a:spcPts val="300"/>
              </a:spcBef>
              <a:buFont typeface="Arial" pitchFamily="34" charset="0"/>
              <a:buNone/>
              <a:defRPr sz="900">
                <a:solidFill>
                  <a:schemeClr val="bg2"/>
                </a:solidFill>
              </a:defRPr>
            </a:lvl9pPr>
          </a:lstStyle>
          <a:p>
            <a:pPr lvl="0"/>
            <a:r>
              <a:rPr lang="en-US" noProof="0" dirty="0" smtClean="0"/>
              <a:t>[Source information]</a:t>
            </a:r>
          </a:p>
        </p:txBody>
      </p:sp>
    </p:spTree>
    <p:extLst>
      <p:ext uri="{BB962C8B-B14F-4D97-AF65-F5344CB8AC3E}">
        <p14:creationId xmlns:p14="http://schemas.microsoft.com/office/powerpoint/2010/main" val="33642575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323850" y="1779588"/>
            <a:ext cx="8496301" cy="1008193"/>
          </a:xfrm>
        </p:spPr>
        <p:txBody>
          <a:bodyPr anchor="b"/>
          <a:lstStyle>
            <a:lvl1pPr>
              <a:defRPr sz="3800" b="0" cap="all" baseline="0">
                <a:solidFill>
                  <a:schemeClr val="tx2"/>
                </a:solidFill>
                <a:latin typeface="Arial" pitchFamily="34" charset="0"/>
              </a:defRPr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323850" y="2859791"/>
            <a:ext cx="8496302" cy="1151823"/>
          </a:xfrm>
        </p:spPr>
        <p:txBody>
          <a:bodyPr/>
          <a:lstStyle>
            <a:lvl1pPr marL="0" indent="0" algn="l"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1pPr>
            <a:lvl2pPr marL="0" indent="0" algn="l"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2pPr>
            <a:lvl3pPr marL="0" indent="0" algn="l"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3pPr>
            <a:lvl4pPr marL="0" indent="0" algn="l"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4pPr>
            <a:lvl5pPr marL="0" indent="0" algn="l"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5pPr>
            <a:lvl6pPr marL="0" indent="0" algn="l"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6pPr>
            <a:lvl7pPr marL="0" indent="0" algn="l"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7pPr>
            <a:lvl8pPr marL="0" indent="0" algn="l"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8pPr>
            <a:lvl9pPr marL="0" indent="0" algn="l"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Click to add text</a:t>
            </a:r>
          </a:p>
        </p:txBody>
      </p:sp>
      <p:sp>
        <p:nvSpPr>
          <p:cNvPr id="4" name="Rechteck 3"/>
          <p:cNvSpPr/>
          <p:nvPr userDrawn="1"/>
        </p:nvSpPr>
        <p:spPr bwMode="gray">
          <a:xfrm>
            <a:off x="0" y="4948239"/>
            <a:ext cx="9144000" cy="215872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buFont typeface="Courier New" pitchFamily="49" charset="0"/>
              <a:buNone/>
            </a:pP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323849" y="4642136"/>
            <a:ext cx="8496299" cy="161925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2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2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2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2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2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2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2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2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2"/>
                </a:solidFill>
              </a:defRPr>
            </a:lvl9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941048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1"/>
          </p:nvPr>
        </p:nvSpPr>
        <p:spPr bwMode="gray">
          <a:xfrm>
            <a:off x="323850" y="987425"/>
            <a:ext cx="8496300" cy="3960813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gray">
          <a:xfrm>
            <a:off x="467430" y="1779589"/>
            <a:ext cx="8209140" cy="1008193"/>
          </a:xfrm>
        </p:spPr>
        <p:txBody>
          <a:bodyPr anchor="b"/>
          <a:lstStyle>
            <a:lvl1pPr>
              <a:defRPr sz="40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466872" y="2859791"/>
            <a:ext cx="8209684" cy="1152160"/>
          </a:xfrm>
        </p:spPr>
        <p:txBody>
          <a:bodyPr/>
          <a:lstStyle>
            <a:lvl1pPr marL="0" indent="0" algn="l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  <a:lvl2pPr marL="0" indent="0" algn="l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2pPr>
            <a:lvl3pPr marL="0" indent="0" algn="l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3pPr>
            <a:lvl4pPr marL="0" indent="0" algn="l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4pPr>
            <a:lvl5pPr marL="0" indent="0" algn="l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5pPr>
            <a:lvl6pPr marL="0" indent="0" algn="l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6pPr>
            <a:lvl7pPr marL="0" indent="0" algn="l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7pPr>
            <a:lvl8pPr marL="0" indent="0" algn="l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8pPr>
            <a:lvl9pPr marL="0" indent="0" algn="l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Rechteck 6"/>
          <p:cNvSpPr/>
          <p:nvPr userDrawn="1"/>
        </p:nvSpPr>
        <p:spPr bwMode="gray">
          <a:xfrm>
            <a:off x="0" y="4948239"/>
            <a:ext cx="9144000" cy="215872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buFont typeface="Courier New" pitchFamily="49" charset="0"/>
              <a:buNone/>
            </a:pP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67431" y="4642136"/>
            <a:ext cx="8209140" cy="161925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2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2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2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2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2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2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2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2"/>
                </a:solidFill>
              </a:defRPr>
            </a:lvl9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827606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Click to add text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/>
        <p:txBody>
          <a:bodyPr/>
          <a:lstStyle>
            <a:lvl1pPr marL="359991" indent="-359991"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  <a:buFont typeface="+mj-lt"/>
              <a:buAutoNum type="arabicPeriod"/>
              <a:defRPr sz="1800"/>
            </a:lvl1pPr>
            <a:lvl2pPr marL="358766" indent="0">
              <a:spcAft>
                <a:spcPts val="400"/>
              </a:spcAft>
              <a:buClr>
                <a:schemeClr val="bg2"/>
              </a:buClr>
              <a:buFont typeface="+mj-lt"/>
              <a:buNone/>
              <a:defRPr sz="1800">
                <a:solidFill>
                  <a:schemeClr val="tx1"/>
                </a:solidFill>
              </a:defRPr>
            </a:lvl2pPr>
            <a:lvl3pPr marL="359991" indent="0">
              <a:spcAft>
                <a:spcPts val="1200"/>
              </a:spcAft>
              <a:buFontTx/>
              <a:buNone/>
              <a:defRPr sz="1800">
                <a:solidFill>
                  <a:schemeClr val="bg2"/>
                </a:solidFill>
              </a:defRPr>
            </a:lvl3pPr>
            <a:lvl4pPr marL="359991" indent="0">
              <a:spcAft>
                <a:spcPts val="1200"/>
              </a:spcAft>
              <a:buFontTx/>
              <a:buNone/>
              <a:defRPr sz="1800">
                <a:solidFill>
                  <a:schemeClr val="bg2"/>
                </a:solidFill>
              </a:defRPr>
            </a:lvl4pPr>
            <a:lvl5pPr marL="359991" indent="0">
              <a:spcAft>
                <a:spcPts val="1200"/>
              </a:spcAft>
              <a:buFontTx/>
              <a:buNone/>
              <a:defRPr sz="1800">
                <a:solidFill>
                  <a:schemeClr val="bg2"/>
                </a:solidFill>
              </a:defRPr>
            </a:lvl5pPr>
            <a:lvl6pPr marL="359991" indent="0">
              <a:spcAft>
                <a:spcPts val="1200"/>
              </a:spcAft>
              <a:buFontTx/>
              <a:buNone/>
              <a:defRPr sz="1800">
                <a:solidFill>
                  <a:schemeClr val="bg2"/>
                </a:solidFill>
              </a:defRPr>
            </a:lvl6pPr>
            <a:lvl7pPr marL="359991" indent="0">
              <a:spcAft>
                <a:spcPts val="1200"/>
              </a:spcAft>
              <a:buFontTx/>
              <a:buNone/>
              <a:defRPr sz="1800">
                <a:solidFill>
                  <a:schemeClr val="bg2"/>
                </a:solidFill>
              </a:defRPr>
            </a:lvl7pPr>
            <a:lvl8pPr marL="359991" indent="0">
              <a:spcAft>
                <a:spcPts val="1200"/>
              </a:spcAft>
              <a:buFontTx/>
              <a:buNone/>
              <a:defRPr sz="1800">
                <a:solidFill>
                  <a:schemeClr val="bg2"/>
                </a:solidFill>
              </a:defRPr>
            </a:lvl8pPr>
            <a:lvl9pPr marL="359991" indent="0">
              <a:spcAft>
                <a:spcPts val="1200"/>
              </a:spcAft>
              <a:buFontTx/>
              <a:buNone/>
              <a:defRPr sz="1800">
                <a:solidFill>
                  <a:schemeClr val="bg2"/>
                </a:solidFill>
              </a:defRPr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579003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for present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0" y="1779641"/>
            <a:ext cx="9144000" cy="1584220"/>
          </a:xfrm>
          <a:gradFill>
            <a:gsLst>
              <a:gs pos="2000">
                <a:srgbClr val="0070C0"/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0" scaled="0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43000" tIns="0" rIns="243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de-DE" sz="3000" kern="1200" dirty="0">
                <a:solidFill>
                  <a:schemeClr val="bg1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" name="Rechteck 2"/>
          <p:cNvSpPr/>
          <p:nvPr userDrawn="1"/>
        </p:nvSpPr>
        <p:spPr bwMode="gray">
          <a:xfrm>
            <a:off x="0" y="0"/>
            <a:ext cx="9144000" cy="1681444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buFont typeface="Courier New" pitchFamily="49" charset="0"/>
              <a:buNone/>
            </a:pPr>
            <a:endParaRPr lang="de-DE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593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for printing documen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0" y="1995671"/>
            <a:ext cx="9144000" cy="1152160"/>
          </a:xfr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43000" tIns="0" rIns="243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de-DE" sz="3000" kern="1200" dirty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59" name="Rechteck 58"/>
          <p:cNvSpPr/>
          <p:nvPr userDrawn="1"/>
        </p:nvSpPr>
        <p:spPr bwMode="gray">
          <a:xfrm>
            <a:off x="0" y="1977684"/>
            <a:ext cx="9144000" cy="54006"/>
          </a:xfrm>
          <a:prstGeom prst="rect">
            <a:avLst/>
          </a:prstGeom>
          <a:gradFill>
            <a:gsLst>
              <a:gs pos="2000">
                <a:schemeClr val="accent6"/>
              </a:gs>
              <a:gs pos="100000">
                <a:srgbClr val="F9B200"/>
              </a:gs>
            </a:gsLst>
            <a:lin ang="0" scaled="0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de-DE" sz="1600" dirty="0" err="1">
              <a:solidFill>
                <a:srgbClr val="000000"/>
              </a:solidFill>
            </a:endParaRPr>
          </a:p>
        </p:txBody>
      </p:sp>
      <p:sp>
        <p:nvSpPr>
          <p:cNvPr id="60" name="Rechteck 59"/>
          <p:cNvSpPr/>
          <p:nvPr userDrawn="1"/>
        </p:nvSpPr>
        <p:spPr bwMode="gray">
          <a:xfrm>
            <a:off x="0" y="3111810"/>
            <a:ext cx="9144000" cy="54006"/>
          </a:xfrm>
          <a:prstGeom prst="rect">
            <a:avLst/>
          </a:prstGeom>
          <a:gradFill>
            <a:gsLst>
              <a:gs pos="2000">
                <a:schemeClr val="accent6"/>
              </a:gs>
              <a:gs pos="100000">
                <a:srgbClr val="F9B200"/>
              </a:gs>
            </a:gsLst>
            <a:lin ang="0" scaled="0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de-DE" sz="1600" dirty="0" err="1">
              <a:solidFill>
                <a:srgbClr val="000000"/>
              </a:solidFill>
            </a:endParaRPr>
          </a:p>
        </p:txBody>
      </p:sp>
      <p:sp>
        <p:nvSpPr>
          <p:cNvPr id="3" name="Rechteck 2"/>
          <p:cNvSpPr/>
          <p:nvPr userDrawn="1"/>
        </p:nvSpPr>
        <p:spPr bwMode="gray">
          <a:xfrm>
            <a:off x="0" y="0"/>
            <a:ext cx="9144000" cy="1779588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buFont typeface="Courier New" pitchFamily="49" charset="0"/>
              <a:buNone/>
            </a:pPr>
            <a:endParaRPr lang="de-DE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989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Click to add text</a:t>
            </a:r>
          </a:p>
        </p:txBody>
      </p:sp>
      <p:sp>
        <p:nvSpPr>
          <p:cNvPr id="5" name="Textplatzhalter 6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323850" y="4803775"/>
            <a:ext cx="8496300" cy="144462"/>
          </a:xfrm>
        </p:spPr>
        <p:txBody>
          <a:bodyPr tIns="0" bIns="27000" anchor="b" anchorCtr="0"/>
          <a:lstStyle>
            <a:lvl1pPr marL="0" marR="0" indent="0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800">
                <a:solidFill>
                  <a:schemeClr val="bg2"/>
                </a:solidFill>
              </a:defRPr>
            </a:lvl1pPr>
            <a:lvl2pPr marL="0" indent="0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>
                <a:solidFill>
                  <a:schemeClr val="bg2"/>
                </a:solidFill>
              </a:defRPr>
            </a:lvl2pPr>
            <a:lvl3pPr marL="0" indent="0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>
                <a:solidFill>
                  <a:schemeClr val="bg2"/>
                </a:solidFill>
              </a:defRPr>
            </a:lvl3pPr>
            <a:lvl4pPr marL="0" indent="0">
              <a:spcBef>
                <a:spcPts val="300"/>
              </a:spcBef>
              <a:spcAft>
                <a:spcPts val="0"/>
              </a:spcAft>
              <a:buNone/>
              <a:defRPr sz="900">
                <a:solidFill>
                  <a:schemeClr val="bg2"/>
                </a:solidFill>
              </a:defRPr>
            </a:lvl4pPr>
            <a:lvl5pPr marL="0" indent="0">
              <a:spcBef>
                <a:spcPts val="300"/>
              </a:spcBef>
              <a:spcAft>
                <a:spcPts val="0"/>
              </a:spcAft>
              <a:buNone/>
              <a:defRPr sz="900" b="0">
                <a:solidFill>
                  <a:schemeClr val="bg2"/>
                </a:solidFill>
              </a:defRPr>
            </a:lvl5pPr>
            <a:lvl6pPr marL="0" indent="0">
              <a:spcBef>
                <a:spcPts val="300"/>
              </a:spcBef>
              <a:buFont typeface="Arial" pitchFamily="34" charset="0"/>
              <a:buNone/>
              <a:defRPr sz="900">
                <a:solidFill>
                  <a:schemeClr val="bg2"/>
                </a:solidFill>
              </a:defRPr>
            </a:lvl6pPr>
            <a:lvl7pPr marL="0" indent="0">
              <a:spcBef>
                <a:spcPts val="300"/>
              </a:spcBef>
              <a:buFont typeface="Arial" pitchFamily="34" charset="0"/>
              <a:buNone/>
              <a:defRPr sz="900">
                <a:solidFill>
                  <a:schemeClr val="bg2"/>
                </a:solidFill>
              </a:defRPr>
            </a:lvl7pPr>
            <a:lvl8pPr marL="0" indent="0">
              <a:spcBef>
                <a:spcPts val="300"/>
              </a:spcBef>
              <a:buFont typeface="Arial" pitchFamily="34" charset="0"/>
              <a:buNone/>
              <a:defRPr sz="900">
                <a:solidFill>
                  <a:schemeClr val="bg2"/>
                </a:solidFill>
              </a:defRPr>
            </a:lvl8pPr>
            <a:lvl9pPr marL="0" indent="0">
              <a:spcBef>
                <a:spcPts val="300"/>
              </a:spcBef>
              <a:buFont typeface="Arial" pitchFamily="34" charset="0"/>
              <a:buNone/>
              <a:defRPr sz="900">
                <a:solidFill>
                  <a:schemeClr val="bg2"/>
                </a:solidFill>
              </a:defRPr>
            </a:lvl9pPr>
          </a:lstStyle>
          <a:p>
            <a:pPr lvl="0"/>
            <a:r>
              <a:rPr lang="en-US" noProof="0" dirty="0"/>
              <a:t>[Source information]</a:t>
            </a:r>
          </a:p>
        </p:txBody>
      </p:sp>
    </p:spTree>
    <p:extLst>
      <p:ext uri="{BB962C8B-B14F-4D97-AF65-F5344CB8AC3E}">
        <p14:creationId xmlns:p14="http://schemas.microsoft.com/office/powerpoint/2010/main" val="2166989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Click to add text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/>
        <p:txBody>
          <a:bodyPr/>
          <a:lstStyle>
            <a:lvl1pPr marL="0" marR="0" indent="0" algn="l" defTabSz="91437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 marL="0" marR="0" indent="0" algn="l" defTabSz="91437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600"/>
            </a:lvl2pPr>
            <a:lvl3pPr marL="180971" marR="0" indent="-180971" algn="l" defTabSz="914378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600"/>
            </a:lvl3pPr>
            <a:lvl4pPr marL="359991" marR="0" indent="-180971" algn="l" defTabSz="914378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600"/>
            </a:lvl4pPr>
            <a:lvl5pPr marL="539987" marR="0" indent="-180971" algn="l" defTabSz="914378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600"/>
            </a:lvl5pPr>
            <a:lvl6pPr marL="539987" marR="0" indent="-180971" algn="l" defTabSz="914378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600"/>
            </a:lvl6pPr>
            <a:lvl7pPr marL="539987" marR="0" indent="-180971" algn="l" defTabSz="914378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600"/>
            </a:lvl7pPr>
            <a:lvl8pPr>
              <a:defRPr sz="1600"/>
            </a:lvl8pPr>
            <a:lvl9pPr marL="539987" marR="0" indent="-180971" algn="l" defTabSz="914378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600"/>
            </a:lvl9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Sixth level</a:t>
            </a:r>
          </a:p>
          <a:p>
            <a:pPr lvl="6"/>
            <a:r>
              <a:rPr lang="en-US" noProof="0" dirty="0"/>
              <a:t>Seventh level</a:t>
            </a:r>
          </a:p>
          <a:p>
            <a:pPr lvl="6"/>
            <a:r>
              <a:rPr lang="en-US" noProof="0" dirty="0"/>
              <a:t>Eighth level</a:t>
            </a:r>
          </a:p>
          <a:p>
            <a:pPr lvl="8"/>
            <a:r>
              <a:rPr lang="en-US" noProof="0" dirty="0"/>
              <a:t>Ninth level</a:t>
            </a:r>
          </a:p>
        </p:txBody>
      </p:sp>
      <p:sp>
        <p:nvSpPr>
          <p:cNvPr id="5" name="Textplatzhalter 6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323850" y="4804060"/>
            <a:ext cx="8496300" cy="144462"/>
          </a:xfrm>
        </p:spPr>
        <p:txBody>
          <a:bodyPr tIns="0" bIns="2700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800" baseline="0">
                <a:solidFill>
                  <a:schemeClr val="bg2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800">
                <a:solidFill>
                  <a:schemeClr val="bg2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800">
                <a:solidFill>
                  <a:schemeClr val="bg2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bg2"/>
                </a:solidFill>
              </a:defRPr>
            </a:lvl4pPr>
            <a:lvl5pPr marL="0" indent="0">
              <a:spcBef>
                <a:spcPts val="300"/>
              </a:spcBef>
              <a:spcAft>
                <a:spcPts val="0"/>
              </a:spcAft>
              <a:buNone/>
              <a:defRPr sz="900" b="0">
                <a:solidFill>
                  <a:schemeClr val="bg2"/>
                </a:solidFill>
              </a:defRPr>
            </a:lvl5pPr>
            <a:lvl6pPr marL="0" indent="0">
              <a:spcBef>
                <a:spcPts val="0"/>
              </a:spcBef>
              <a:buFont typeface="Arial" pitchFamily="34" charset="0"/>
              <a:buNone/>
              <a:defRPr sz="800">
                <a:solidFill>
                  <a:schemeClr val="bg2"/>
                </a:solidFill>
              </a:defRPr>
            </a:lvl6pPr>
            <a:lvl7pPr marL="0" indent="0">
              <a:spcBef>
                <a:spcPts val="0"/>
              </a:spcBef>
              <a:buFont typeface="Arial" pitchFamily="34" charset="0"/>
              <a:buNone/>
              <a:defRPr sz="800">
                <a:solidFill>
                  <a:schemeClr val="bg2"/>
                </a:solidFill>
              </a:defRPr>
            </a:lvl7pPr>
            <a:lvl8pPr marL="0" indent="0">
              <a:spcBef>
                <a:spcPts val="0"/>
              </a:spcBef>
              <a:buFont typeface="Arial" pitchFamily="34" charset="0"/>
              <a:buNone/>
              <a:defRPr sz="800">
                <a:solidFill>
                  <a:schemeClr val="bg2"/>
                </a:solidFill>
              </a:defRPr>
            </a:lvl8pPr>
            <a:lvl9pPr marL="0" indent="0">
              <a:spcBef>
                <a:spcPts val="0"/>
              </a:spcBef>
              <a:buFont typeface="Arial" pitchFamily="34" charset="0"/>
              <a:buNone/>
              <a:defRPr sz="800">
                <a:solidFill>
                  <a:schemeClr val="bg2"/>
                </a:solidFill>
              </a:defRPr>
            </a:lvl9pPr>
          </a:lstStyle>
          <a:p>
            <a:pPr lvl="0"/>
            <a:r>
              <a:rPr lang="en-US" noProof="0" dirty="0"/>
              <a:t>[Source information]</a:t>
            </a:r>
          </a:p>
        </p:txBody>
      </p:sp>
    </p:spTree>
    <p:extLst>
      <p:ext uri="{BB962C8B-B14F-4D97-AF65-F5344CB8AC3E}">
        <p14:creationId xmlns:p14="http://schemas.microsoft.com/office/powerpoint/2010/main" val="4264923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Click to add text</a:t>
            </a:r>
          </a:p>
        </p:txBody>
      </p:sp>
      <p:sp>
        <p:nvSpPr>
          <p:cNvPr id="6" name="Textplatzhalter 6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323850" y="4804060"/>
            <a:ext cx="8496300" cy="144462"/>
          </a:xfrm>
        </p:spPr>
        <p:txBody>
          <a:bodyPr tIns="0" bIns="2700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800" baseline="0">
                <a:solidFill>
                  <a:schemeClr val="bg2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800">
                <a:solidFill>
                  <a:schemeClr val="bg2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800">
                <a:solidFill>
                  <a:schemeClr val="bg2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bg2"/>
                </a:solidFill>
              </a:defRPr>
            </a:lvl4pPr>
            <a:lvl5pPr marL="0" indent="0">
              <a:spcBef>
                <a:spcPts val="300"/>
              </a:spcBef>
              <a:spcAft>
                <a:spcPts val="0"/>
              </a:spcAft>
              <a:buNone/>
              <a:defRPr sz="900" b="0">
                <a:solidFill>
                  <a:schemeClr val="bg2"/>
                </a:solidFill>
              </a:defRPr>
            </a:lvl5pPr>
            <a:lvl6pPr marL="0" indent="0">
              <a:spcBef>
                <a:spcPts val="0"/>
              </a:spcBef>
              <a:buFont typeface="Arial" pitchFamily="34" charset="0"/>
              <a:buNone/>
              <a:defRPr sz="800">
                <a:solidFill>
                  <a:schemeClr val="bg2"/>
                </a:solidFill>
              </a:defRPr>
            </a:lvl6pPr>
            <a:lvl7pPr marL="0" indent="0">
              <a:spcBef>
                <a:spcPts val="0"/>
              </a:spcBef>
              <a:buFont typeface="Arial" pitchFamily="34" charset="0"/>
              <a:buNone/>
              <a:defRPr sz="800">
                <a:solidFill>
                  <a:schemeClr val="bg2"/>
                </a:solidFill>
              </a:defRPr>
            </a:lvl7pPr>
            <a:lvl8pPr marL="0" indent="0">
              <a:spcBef>
                <a:spcPts val="0"/>
              </a:spcBef>
              <a:buFont typeface="Arial" pitchFamily="34" charset="0"/>
              <a:buNone/>
              <a:defRPr sz="800">
                <a:solidFill>
                  <a:schemeClr val="bg2"/>
                </a:solidFill>
              </a:defRPr>
            </a:lvl8pPr>
            <a:lvl9pPr marL="0" indent="0">
              <a:spcBef>
                <a:spcPts val="0"/>
              </a:spcBef>
              <a:buFont typeface="Arial" pitchFamily="34" charset="0"/>
              <a:buNone/>
              <a:defRPr sz="800">
                <a:solidFill>
                  <a:schemeClr val="bg2"/>
                </a:solidFill>
              </a:defRPr>
            </a:lvl9pPr>
          </a:lstStyle>
          <a:p>
            <a:pPr lvl="0"/>
            <a:r>
              <a:rPr lang="en-US" noProof="0" dirty="0"/>
              <a:t>[Source information]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323851" y="915521"/>
            <a:ext cx="4176713" cy="3816817"/>
          </a:xfrm>
        </p:spPr>
        <p:txBody>
          <a:bodyPr/>
          <a:lstStyle>
            <a:lvl1pPr marL="0" marR="0" indent="0" algn="l" defTabSz="91437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 marL="0" marR="0" indent="0" algn="l" defTabSz="91437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600"/>
            </a:lvl2pPr>
            <a:lvl3pPr marL="180971" marR="0" indent="-180971" algn="l" defTabSz="914378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600"/>
            </a:lvl3pPr>
            <a:lvl4pPr marL="359991" marR="0" indent="-180971" algn="l" defTabSz="914378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600"/>
            </a:lvl4pPr>
            <a:lvl5pPr marL="539987" marR="0" indent="-180971" algn="l" defTabSz="914378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600"/>
            </a:lvl5pPr>
            <a:lvl6pPr marL="539987" marR="0" indent="-180971" algn="l" defTabSz="914378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600"/>
            </a:lvl6pPr>
            <a:lvl7pPr marL="539987" marR="0" indent="-180971" algn="l" defTabSz="914378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600"/>
            </a:lvl7pPr>
            <a:lvl8pPr>
              <a:defRPr sz="1600"/>
            </a:lvl8pPr>
            <a:lvl9pPr marL="539987" marR="0" indent="-180971" algn="l" defTabSz="914378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600"/>
            </a:lvl9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Sixth level</a:t>
            </a:r>
          </a:p>
          <a:p>
            <a:pPr lvl="6"/>
            <a:r>
              <a:rPr lang="en-US" noProof="0" dirty="0"/>
              <a:t>Seventh level</a:t>
            </a:r>
          </a:p>
          <a:p>
            <a:pPr lvl="6"/>
            <a:r>
              <a:rPr lang="en-US" noProof="0" dirty="0"/>
              <a:t>Eighth level</a:t>
            </a:r>
          </a:p>
          <a:p>
            <a:pPr lvl="8"/>
            <a:r>
              <a:rPr lang="en-US" noProof="0" dirty="0"/>
              <a:t>Ninth level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3" hasCustomPrompt="1"/>
          </p:nvPr>
        </p:nvSpPr>
        <p:spPr bwMode="gray">
          <a:xfrm>
            <a:off x="4644011" y="915521"/>
            <a:ext cx="4176713" cy="3816817"/>
          </a:xfrm>
        </p:spPr>
        <p:txBody>
          <a:bodyPr/>
          <a:lstStyle>
            <a:lvl1pPr marL="0" marR="0" indent="0" algn="l" defTabSz="91437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 marL="0" marR="0" indent="0" algn="l" defTabSz="91437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600"/>
            </a:lvl2pPr>
            <a:lvl3pPr marL="180971" marR="0" indent="-180971" algn="l" defTabSz="914378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600"/>
            </a:lvl3pPr>
            <a:lvl4pPr marL="359991" marR="0" indent="-180971" algn="l" defTabSz="914378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600"/>
            </a:lvl4pPr>
            <a:lvl5pPr marL="539987" marR="0" indent="-180971" algn="l" defTabSz="914378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600"/>
            </a:lvl5pPr>
            <a:lvl6pPr marL="539987" marR="0" indent="-180971" algn="l" defTabSz="914378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600"/>
            </a:lvl6pPr>
            <a:lvl7pPr marL="539987" marR="0" indent="-180971" algn="l" defTabSz="914378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600"/>
            </a:lvl7pPr>
            <a:lvl8pPr>
              <a:defRPr sz="1600"/>
            </a:lvl8pPr>
            <a:lvl9pPr marL="539987" marR="0" indent="-180971" algn="l" defTabSz="914378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600"/>
            </a:lvl9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Sixth level</a:t>
            </a:r>
          </a:p>
          <a:p>
            <a:pPr lvl="6"/>
            <a:r>
              <a:rPr lang="en-US" noProof="0" dirty="0"/>
              <a:t>Seventh level</a:t>
            </a:r>
          </a:p>
          <a:p>
            <a:pPr lvl="6"/>
            <a:r>
              <a:rPr lang="en-US" noProof="0" dirty="0"/>
              <a:t>Eighth level</a:t>
            </a:r>
          </a:p>
          <a:p>
            <a:pPr lvl="8"/>
            <a:r>
              <a:rPr lang="en-US" noProof="0" dirty="0"/>
              <a:t>Ninth level</a:t>
            </a:r>
          </a:p>
        </p:txBody>
      </p:sp>
    </p:spTree>
    <p:extLst>
      <p:ext uri="{BB962C8B-B14F-4D97-AF65-F5344CB8AC3E}">
        <p14:creationId xmlns:p14="http://schemas.microsoft.com/office/powerpoint/2010/main" val="3836938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Click to add text</a:t>
            </a:r>
          </a:p>
        </p:txBody>
      </p:sp>
      <p:sp>
        <p:nvSpPr>
          <p:cNvPr id="10" name="Textplatzhalter 6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323850" y="4804060"/>
            <a:ext cx="8496300" cy="144462"/>
          </a:xfrm>
        </p:spPr>
        <p:txBody>
          <a:bodyPr tIns="0" bIns="2700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800" baseline="0">
                <a:solidFill>
                  <a:schemeClr val="bg2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800">
                <a:solidFill>
                  <a:schemeClr val="bg2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800">
                <a:solidFill>
                  <a:schemeClr val="bg2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bg2"/>
                </a:solidFill>
              </a:defRPr>
            </a:lvl4pPr>
            <a:lvl5pPr marL="0" indent="0">
              <a:spcBef>
                <a:spcPts val="300"/>
              </a:spcBef>
              <a:spcAft>
                <a:spcPts val="0"/>
              </a:spcAft>
              <a:buNone/>
              <a:defRPr sz="900" b="0">
                <a:solidFill>
                  <a:schemeClr val="bg2"/>
                </a:solidFill>
              </a:defRPr>
            </a:lvl5pPr>
            <a:lvl6pPr marL="0" indent="0">
              <a:spcBef>
                <a:spcPts val="0"/>
              </a:spcBef>
              <a:buFont typeface="Arial" pitchFamily="34" charset="0"/>
              <a:buNone/>
              <a:defRPr sz="800">
                <a:solidFill>
                  <a:schemeClr val="bg2"/>
                </a:solidFill>
              </a:defRPr>
            </a:lvl6pPr>
            <a:lvl7pPr marL="0" indent="0">
              <a:spcBef>
                <a:spcPts val="0"/>
              </a:spcBef>
              <a:buFont typeface="Arial" pitchFamily="34" charset="0"/>
              <a:buNone/>
              <a:defRPr sz="800">
                <a:solidFill>
                  <a:schemeClr val="bg2"/>
                </a:solidFill>
              </a:defRPr>
            </a:lvl7pPr>
            <a:lvl8pPr marL="0" indent="0">
              <a:spcBef>
                <a:spcPts val="0"/>
              </a:spcBef>
              <a:buFont typeface="Arial" pitchFamily="34" charset="0"/>
              <a:buNone/>
              <a:defRPr sz="800">
                <a:solidFill>
                  <a:schemeClr val="bg2"/>
                </a:solidFill>
              </a:defRPr>
            </a:lvl8pPr>
            <a:lvl9pPr marL="0" indent="0">
              <a:spcBef>
                <a:spcPts val="0"/>
              </a:spcBef>
              <a:buFont typeface="Arial" pitchFamily="34" charset="0"/>
              <a:buNone/>
              <a:defRPr sz="800">
                <a:solidFill>
                  <a:schemeClr val="bg2"/>
                </a:solidFill>
              </a:defRPr>
            </a:lvl9pPr>
          </a:lstStyle>
          <a:p>
            <a:pPr lvl="0"/>
            <a:r>
              <a:rPr lang="en-US" noProof="0" dirty="0"/>
              <a:t>[Source information]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323851" y="915521"/>
            <a:ext cx="2735263" cy="3816817"/>
          </a:xfrm>
        </p:spPr>
        <p:txBody>
          <a:bodyPr/>
          <a:lstStyle>
            <a:lvl1pPr marL="0" marR="0" indent="0" algn="l" defTabSz="91437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 marL="0" marR="0" indent="0" algn="l" defTabSz="91437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600"/>
            </a:lvl2pPr>
            <a:lvl3pPr marL="180971" marR="0" indent="-180971" algn="l" defTabSz="914378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600"/>
            </a:lvl3pPr>
            <a:lvl4pPr marL="359991" marR="0" indent="-180971" algn="l" defTabSz="914378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600"/>
            </a:lvl4pPr>
            <a:lvl5pPr marL="539987" marR="0" indent="-180971" algn="l" defTabSz="914378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600"/>
            </a:lvl5pPr>
            <a:lvl6pPr marL="539987" marR="0" indent="-180971" algn="l" defTabSz="914378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600"/>
            </a:lvl6pPr>
            <a:lvl7pPr marL="539987" marR="0" indent="-180971" algn="l" defTabSz="914378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600"/>
            </a:lvl7pPr>
            <a:lvl8pPr>
              <a:defRPr sz="1600"/>
            </a:lvl8pPr>
            <a:lvl9pPr marL="539987" marR="0" indent="-180971" algn="l" defTabSz="914378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600"/>
            </a:lvl9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Sixth level</a:t>
            </a:r>
          </a:p>
          <a:p>
            <a:pPr lvl="6"/>
            <a:r>
              <a:rPr lang="en-US" noProof="0" dirty="0"/>
              <a:t>Seventh level</a:t>
            </a:r>
          </a:p>
          <a:p>
            <a:pPr lvl="6"/>
            <a:r>
              <a:rPr lang="en-US" noProof="0" dirty="0"/>
              <a:t>Eighth level</a:t>
            </a:r>
          </a:p>
          <a:p>
            <a:pPr lvl="8"/>
            <a:r>
              <a:rPr lang="en-US" noProof="0" dirty="0"/>
              <a:t>Ninth level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3" hasCustomPrompt="1"/>
          </p:nvPr>
        </p:nvSpPr>
        <p:spPr bwMode="gray">
          <a:xfrm>
            <a:off x="3203811" y="915521"/>
            <a:ext cx="2735263" cy="3816817"/>
          </a:xfrm>
        </p:spPr>
        <p:txBody>
          <a:bodyPr/>
          <a:lstStyle>
            <a:lvl1pPr marL="0" marR="0" indent="0" algn="l" defTabSz="91437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 marL="0" marR="0" indent="0" algn="l" defTabSz="91437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600"/>
            </a:lvl2pPr>
            <a:lvl3pPr marL="180971" marR="0" indent="-180971" algn="l" defTabSz="914378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600"/>
            </a:lvl3pPr>
            <a:lvl4pPr marL="359991" marR="0" indent="-180971" algn="l" defTabSz="914378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600"/>
            </a:lvl4pPr>
            <a:lvl5pPr marL="539987" marR="0" indent="-180971" algn="l" defTabSz="914378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600"/>
            </a:lvl5pPr>
            <a:lvl6pPr marL="539987" marR="0" indent="-180971" algn="l" defTabSz="914378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600"/>
            </a:lvl6pPr>
            <a:lvl7pPr marL="539987" marR="0" indent="-180971" algn="l" defTabSz="914378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600"/>
            </a:lvl7pPr>
            <a:lvl8pPr>
              <a:defRPr sz="1600"/>
            </a:lvl8pPr>
            <a:lvl9pPr marL="539987" marR="0" indent="-180971" algn="l" defTabSz="914378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600"/>
            </a:lvl9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Sixth level</a:t>
            </a:r>
          </a:p>
          <a:p>
            <a:pPr lvl="6"/>
            <a:r>
              <a:rPr lang="en-US" noProof="0" dirty="0"/>
              <a:t>Seventh level</a:t>
            </a:r>
          </a:p>
          <a:p>
            <a:pPr lvl="6"/>
            <a:r>
              <a:rPr lang="en-US" noProof="0" dirty="0"/>
              <a:t>Eighth level</a:t>
            </a:r>
          </a:p>
          <a:p>
            <a:pPr lvl="8"/>
            <a:r>
              <a:rPr lang="en-US" noProof="0" dirty="0"/>
              <a:t>Ninth level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4" hasCustomPrompt="1"/>
          </p:nvPr>
        </p:nvSpPr>
        <p:spPr bwMode="gray">
          <a:xfrm>
            <a:off x="6084211" y="915521"/>
            <a:ext cx="2735263" cy="3816817"/>
          </a:xfrm>
        </p:spPr>
        <p:txBody>
          <a:bodyPr/>
          <a:lstStyle>
            <a:lvl1pPr marL="0" marR="0" indent="0" algn="l" defTabSz="91437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 marL="0" marR="0" indent="0" algn="l" defTabSz="91437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600"/>
            </a:lvl2pPr>
            <a:lvl3pPr marL="180971" marR="0" indent="-180971" algn="l" defTabSz="914378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600"/>
            </a:lvl3pPr>
            <a:lvl4pPr marL="359991" marR="0" indent="-180971" algn="l" defTabSz="914378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600"/>
            </a:lvl4pPr>
            <a:lvl5pPr marL="539987" marR="0" indent="-180971" algn="l" defTabSz="914378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600"/>
            </a:lvl5pPr>
            <a:lvl6pPr marL="539987" marR="0" indent="-180971" algn="l" defTabSz="914378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600"/>
            </a:lvl6pPr>
            <a:lvl7pPr marL="539987" marR="0" indent="-180971" algn="l" defTabSz="914378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600"/>
            </a:lvl7pPr>
            <a:lvl8pPr>
              <a:defRPr sz="1600"/>
            </a:lvl8pPr>
            <a:lvl9pPr marL="539987" marR="0" indent="-180971" algn="l" defTabSz="914378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600"/>
            </a:lvl9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Sixth level</a:t>
            </a:r>
          </a:p>
          <a:p>
            <a:pPr lvl="6"/>
            <a:r>
              <a:rPr lang="en-US" noProof="0" dirty="0"/>
              <a:t>Seventh level</a:t>
            </a:r>
          </a:p>
          <a:p>
            <a:pPr lvl="6"/>
            <a:r>
              <a:rPr lang="en-US" noProof="0" dirty="0"/>
              <a:t>Eighth level</a:t>
            </a:r>
          </a:p>
          <a:p>
            <a:pPr lvl="8"/>
            <a:r>
              <a:rPr lang="en-US" noProof="0" dirty="0"/>
              <a:t>Ninth level</a:t>
            </a:r>
          </a:p>
        </p:txBody>
      </p:sp>
    </p:spTree>
    <p:extLst>
      <p:ext uri="{BB962C8B-B14F-4D97-AF65-F5344CB8AC3E}">
        <p14:creationId xmlns:p14="http://schemas.microsoft.com/office/powerpoint/2010/main" val="406346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hteck 61"/>
          <p:cNvSpPr/>
          <p:nvPr userDrawn="1"/>
        </p:nvSpPr>
        <p:spPr bwMode="gray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buFont typeface="Courier New" pitchFamily="49" charset="0"/>
              <a:buNone/>
            </a:pPr>
            <a:endParaRPr lang="en-GB" sz="1600" dirty="0">
              <a:solidFill>
                <a:srgbClr val="000000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323851" y="985526"/>
            <a:ext cx="8496299" cy="1944689"/>
          </a:xfrm>
        </p:spPr>
        <p:txBody>
          <a:bodyPr vert="horz" lIns="0" tIns="13500" rIns="0" bIns="0" rtlCol="0" anchor="b" anchorCtr="0">
            <a:noAutofit/>
          </a:bodyPr>
          <a:lstStyle>
            <a:lvl1pPr>
              <a:defRPr lang="de-DE" sz="3800" cap="all" baseline="0">
                <a:solidFill>
                  <a:schemeClr val="tx2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863750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e Black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 bwMode="gray"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buFont typeface="Courier New" pitchFamily="49" charset="0"/>
              <a:buNone/>
            </a:pPr>
            <a:endParaRPr lang="en-GB" sz="1600" dirty="0">
              <a:solidFill>
                <a:srgbClr val="000000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323852" y="987426"/>
            <a:ext cx="8496299" cy="1944689"/>
          </a:xfrm>
        </p:spPr>
        <p:txBody>
          <a:bodyPr vert="horz" lIns="0" tIns="13500" rIns="0" bIns="0" rtlCol="0" anchor="b" anchorCtr="0">
            <a:noAutofit/>
          </a:bodyPr>
          <a:lstStyle>
            <a:lvl1pPr>
              <a:defRPr lang="de-DE" sz="3800" cap="all" baseline="0">
                <a:solidFill>
                  <a:schemeClr val="bg1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525788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e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gray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 bwMode="gray">
          <a:xfrm>
            <a:off x="323851" y="987425"/>
            <a:ext cx="8496300" cy="1944689"/>
          </a:xfrm>
        </p:spPr>
        <p:txBody>
          <a:bodyPr vert="horz" lIns="0" tIns="13500" rIns="0" bIns="0" rtlCol="0" anchor="b" anchorCtr="0">
            <a:noAutofit/>
          </a:bodyPr>
          <a:lstStyle>
            <a:lvl1pPr>
              <a:defRPr lang="de-DE" sz="3800" cap="all" baseline="0">
                <a:solidFill>
                  <a:schemeClr val="bg1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500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acts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Click to add text</a:t>
            </a:r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323528" y="1779589"/>
            <a:ext cx="1296144" cy="223231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Picture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1763690" y="3363834"/>
            <a:ext cx="2736303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22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[phone number]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1763688" y="2931786"/>
            <a:ext cx="2736304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22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[title]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1763688" y="1779589"/>
            <a:ext cx="2736304" cy="1152197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400"/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22" algn="l"/>
              </a:tabLst>
              <a:defRPr sz="14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 b="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/>
            </a:lvl9pPr>
          </a:lstStyle>
          <a:p>
            <a:pPr lvl="0"/>
            <a:r>
              <a:rPr lang="en-US" dirty="0"/>
              <a:t>[name]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6" hasCustomPrompt="1"/>
          </p:nvPr>
        </p:nvSpPr>
        <p:spPr bwMode="gray">
          <a:xfrm>
            <a:off x="1763688" y="3579857"/>
            <a:ext cx="2736304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22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[email address]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1763768" y="3795882"/>
            <a:ext cx="2736226" cy="21501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22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[country]</a:t>
            </a:r>
          </a:p>
        </p:txBody>
      </p:sp>
      <p:sp>
        <p:nvSpPr>
          <p:cNvPr id="18" name="Picture Placeholder 4"/>
          <p:cNvSpPr>
            <a:spLocks noGrp="1"/>
          </p:cNvSpPr>
          <p:nvPr>
            <p:ph type="pic" sz="quarter" idx="28" hasCustomPrompt="1"/>
          </p:nvPr>
        </p:nvSpPr>
        <p:spPr bwMode="gray">
          <a:xfrm>
            <a:off x="4644728" y="1779589"/>
            <a:ext cx="1296144" cy="223231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Picture</a:t>
            </a:r>
            <a:endParaRPr lang="en-US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29" hasCustomPrompt="1"/>
          </p:nvPr>
        </p:nvSpPr>
        <p:spPr bwMode="gray">
          <a:xfrm>
            <a:off x="6084890" y="3363834"/>
            <a:ext cx="2736303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22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[phone number]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30" hasCustomPrompt="1"/>
          </p:nvPr>
        </p:nvSpPr>
        <p:spPr bwMode="gray">
          <a:xfrm>
            <a:off x="6084888" y="2931786"/>
            <a:ext cx="2736304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22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[title]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31" hasCustomPrompt="1"/>
          </p:nvPr>
        </p:nvSpPr>
        <p:spPr bwMode="gray">
          <a:xfrm>
            <a:off x="6084888" y="1779589"/>
            <a:ext cx="2736304" cy="1152197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400"/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22" algn="l"/>
              </a:tabLst>
              <a:defRPr sz="14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 b="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/>
            </a:lvl9pPr>
          </a:lstStyle>
          <a:p>
            <a:pPr lvl="0"/>
            <a:r>
              <a:rPr lang="en-US" dirty="0"/>
              <a:t>[name]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32" hasCustomPrompt="1"/>
          </p:nvPr>
        </p:nvSpPr>
        <p:spPr bwMode="gray">
          <a:xfrm>
            <a:off x="6084888" y="3579857"/>
            <a:ext cx="2736304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22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[email address]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33" hasCustomPrompt="1"/>
          </p:nvPr>
        </p:nvSpPr>
        <p:spPr bwMode="gray">
          <a:xfrm>
            <a:off x="6084968" y="3795882"/>
            <a:ext cx="2736226" cy="21501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22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[country]</a:t>
            </a:r>
          </a:p>
        </p:txBody>
      </p:sp>
    </p:spTree>
    <p:extLst>
      <p:ext uri="{BB962C8B-B14F-4D97-AF65-F5344CB8AC3E}">
        <p14:creationId xmlns:p14="http://schemas.microsoft.com/office/powerpoint/2010/main" val="127611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acts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Click to add text</a:t>
            </a:r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323528" y="2931750"/>
            <a:ext cx="1296144" cy="180030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Picture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1763690" y="4083979"/>
            <a:ext cx="2736303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22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[phone number]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1763688" y="3651931"/>
            <a:ext cx="2736304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22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[title]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1763688" y="2931950"/>
            <a:ext cx="2736304" cy="719980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400"/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22" algn="l"/>
              </a:tabLst>
              <a:defRPr sz="14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 b="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/>
            </a:lvl9pPr>
          </a:lstStyle>
          <a:p>
            <a:pPr lvl="0"/>
            <a:r>
              <a:rPr lang="en-US" dirty="0"/>
              <a:t>[name]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26" hasCustomPrompt="1"/>
          </p:nvPr>
        </p:nvSpPr>
        <p:spPr bwMode="gray">
          <a:xfrm>
            <a:off x="1763688" y="4300002"/>
            <a:ext cx="2736304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22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[email address]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1763768" y="4516026"/>
            <a:ext cx="2736226" cy="21501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22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[country]</a:t>
            </a:r>
          </a:p>
        </p:txBody>
      </p:sp>
      <p:sp>
        <p:nvSpPr>
          <p:cNvPr id="27" name="Picture Placeholder 4"/>
          <p:cNvSpPr>
            <a:spLocks noGrp="1"/>
          </p:cNvSpPr>
          <p:nvPr>
            <p:ph type="pic" sz="quarter" idx="28" hasCustomPrompt="1"/>
          </p:nvPr>
        </p:nvSpPr>
        <p:spPr bwMode="gray">
          <a:xfrm>
            <a:off x="4644728" y="2931750"/>
            <a:ext cx="1296144" cy="180030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Picture</a:t>
            </a:r>
            <a:endParaRPr lang="en-US" dirty="0"/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29" hasCustomPrompt="1"/>
          </p:nvPr>
        </p:nvSpPr>
        <p:spPr bwMode="gray">
          <a:xfrm>
            <a:off x="6084890" y="4083979"/>
            <a:ext cx="2736303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22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[phone number]</a:t>
            </a:r>
          </a:p>
        </p:txBody>
      </p:sp>
      <p:sp>
        <p:nvSpPr>
          <p:cNvPr id="29" name="Text Placeholder 3"/>
          <p:cNvSpPr>
            <a:spLocks noGrp="1"/>
          </p:cNvSpPr>
          <p:nvPr>
            <p:ph type="body" sz="quarter" idx="30" hasCustomPrompt="1"/>
          </p:nvPr>
        </p:nvSpPr>
        <p:spPr bwMode="gray">
          <a:xfrm>
            <a:off x="6084888" y="3651931"/>
            <a:ext cx="2736304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22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[title]</a:t>
            </a:r>
          </a:p>
        </p:txBody>
      </p:sp>
      <p:sp>
        <p:nvSpPr>
          <p:cNvPr id="30" name="Text Placeholder 3"/>
          <p:cNvSpPr>
            <a:spLocks noGrp="1"/>
          </p:cNvSpPr>
          <p:nvPr>
            <p:ph type="body" sz="quarter" idx="31" hasCustomPrompt="1"/>
          </p:nvPr>
        </p:nvSpPr>
        <p:spPr bwMode="gray">
          <a:xfrm>
            <a:off x="6084888" y="2931950"/>
            <a:ext cx="2736304" cy="719980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400"/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22" algn="l"/>
              </a:tabLst>
              <a:defRPr sz="14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 b="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/>
            </a:lvl9pPr>
          </a:lstStyle>
          <a:p>
            <a:pPr lvl="0"/>
            <a:r>
              <a:rPr lang="en-US" dirty="0"/>
              <a:t>[name]</a:t>
            </a:r>
          </a:p>
        </p:txBody>
      </p:sp>
      <p:sp>
        <p:nvSpPr>
          <p:cNvPr id="31" name="Text Placeholder 3"/>
          <p:cNvSpPr>
            <a:spLocks noGrp="1"/>
          </p:cNvSpPr>
          <p:nvPr>
            <p:ph type="body" sz="quarter" idx="32" hasCustomPrompt="1"/>
          </p:nvPr>
        </p:nvSpPr>
        <p:spPr bwMode="gray">
          <a:xfrm>
            <a:off x="6084888" y="4300002"/>
            <a:ext cx="2736304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22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[email address]</a:t>
            </a:r>
          </a:p>
        </p:txBody>
      </p:sp>
      <p:sp>
        <p:nvSpPr>
          <p:cNvPr id="32" name="Text Placeholder 3"/>
          <p:cNvSpPr>
            <a:spLocks noGrp="1"/>
          </p:cNvSpPr>
          <p:nvPr>
            <p:ph type="body" sz="quarter" idx="33" hasCustomPrompt="1"/>
          </p:nvPr>
        </p:nvSpPr>
        <p:spPr bwMode="gray">
          <a:xfrm>
            <a:off x="6084968" y="4516026"/>
            <a:ext cx="2736226" cy="21501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22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[country]</a:t>
            </a:r>
          </a:p>
        </p:txBody>
      </p:sp>
      <p:sp>
        <p:nvSpPr>
          <p:cNvPr id="33" name="Picture Placeholder 4"/>
          <p:cNvSpPr>
            <a:spLocks noGrp="1"/>
          </p:cNvSpPr>
          <p:nvPr>
            <p:ph type="pic" sz="quarter" idx="34" hasCustomPrompt="1"/>
          </p:nvPr>
        </p:nvSpPr>
        <p:spPr bwMode="gray">
          <a:xfrm>
            <a:off x="323528" y="987531"/>
            <a:ext cx="1296144" cy="180030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Picture</a:t>
            </a:r>
            <a:endParaRPr lang="en-US" dirty="0"/>
          </a:p>
        </p:txBody>
      </p:sp>
      <p:sp>
        <p:nvSpPr>
          <p:cNvPr id="34" name="Text Placeholder 3"/>
          <p:cNvSpPr>
            <a:spLocks noGrp="1"/>
          </p:cNvSpPr>
          <p:nvPr>
            <p:ph type="body" sz="quarter" idx="35" hasCustomPrompt="1"/>
          </p:nvPr>
        </p:nvSpPr>
        <p:spPr bwMode="gray">
          <a:xfrm>
            <a:off x="1763690" y="2139559"/>
            <a:ext cx="2736303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22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[phone number]</a:t>
            </a:r>
          </a:p>
        </p:txBody>
      </p:sp>
      <p:sp>
        <p:nvSpPr>
          <p:cNvPr id="35" name="Text Placeholder 3"/>
          <p:cNvSpPr>
            <a:spLocks noGrp="1"/>
          </p:cNvSpPr>
          <p:nvPr>
            <p:ph type="body" sz="quarter" idx="36" hasCustomPrompt="1"/>
          </p:nvPr>
        </p:nvSpPr>
        <p:spPr bwMode="gray">
          <a:xfrm>
            <a:off x="1763688" y="1707511"/>
            <a:ext cx="2736304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22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[title]</a:t>
            </a:r>
          </a:p>
        </p:txBody>
      </p:sp>
      <p:sp>
        <p:nvSpPr>
          <p:cNvPr id="36" name="Text Placeholder 3"/>
          <p:cNvSpPr>
            <a:spLocks noGrp="1"/>
          </p:cNvSpPr>
          <p:nvPr>
            <p:ph type="body" sz="quarter" idx="37" hasCustomPrompt="1"/>
          </p:nvPr>
        </p:nvSpPr>
        <p:spPr bwMode="gray">
          <a:xfrm>
            <a:off x="1763688" y="987531"/>
            <a:ext cx="2736304" cy="719980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400"/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22" algn="l"/>
              </a:tabLst>
              <a:defRPr sz="14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 b="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/>
            </a:lvl9pPr>
          </a:lstStyle>
          <a:p>
            <a:pPr lvl="0"/>
            <a:r>
              <a:rPr lang="en-US" dirty="0"/>
              <a:t>[name]</a:t>
            </a:r>
          </a:p>
        </p:txBody>
      </p:sp>
      <p:sp>
        <p:nvSpPr>
          <p:cNvPr id="37" name="Text Placeholder 3"/>
          <p:cNvSpPr>
            <a:spLocks noGrp="1"/>
          </p:cNvSpPr>
          <p:nvPr>
            <p:ph type="body" sz="quarter" idx="38" hasCustomPrompt="1"/>
          </p:nvPr>
        </p:nvSpPr>
        <p:spPr bwMode="gray">
          <a:xfrm>
            <a:off x="1763688" y="2355582"/>
            <a:ext cx="2736304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22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[email address]</a:t>
            </a:r>
          </a:p>
        </p:txBody>
      </p:sp>
      <p:sp>
        <p:nvSpPr>
          <p:cNvPr id="38" name="Text Placeholder 3"/>
          <p:cNvSpPr>
            <a:spLocks noGrp="1"/>
          </p:cNvSpPr>
          <p:nvPr>
            <p:ph type="body" sz="quarter" idx="39" hasCustomPrompt="1"/>
          </p:nvPr>
        </p:nvSpPr>
        <p:spPr bwMode="gray">
          <a:xfrm>
            <a:off x="1763768" y="2571606"/>
            <a:ext cx="2736226" cy="21501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22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[country]</a:t>
            </a:r>
          </a:p>
        </p:txBody>
      </p:sp>
      <p:sp>
        <p:nvSpPr>
          <p:cNvPr id="39" name="Picture Placeholder 4"/>
          <p:cNvSpPr>
            <a:spLocks noGrp="1"/>
          </p:cNvSpPr>
          <p:nvPr>
            <p:ph type="pic" sz="quarter" idx="40" hasCustomPrompt="1"/>
          </p:nvPr>
        </p:nvSpPr>
        <p:spPr bwMode="gray">
          <a:xfrm>
            <a:off x="4644728" y="987531"/>
            <a:ext cx="1296144" cy="180030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Picture</a:t>
            </a:r>
            <a:endParaRPr lang="en-US" dirty="0"/>
          </a:p>
        </p:txBody>
      </p:sp>
      <p:sp>
        <p:nvSpPr>
          <p:cNvPr id="40" name="Text Placeholder 3"/>
          <p:cNvSpPr>
            <a:spLocks noGrp="1"/>
          </p:cNvSpPr>
          <p:nvPr>
            <p:ph type="body" sz="quarter" idx="41" hasCustomPrompt="1"/>
          </p:nvPr>
        </p:nvSpPr>
        <p:spPr bwMode="gray">
          <a:xfrm>
            <a:off x="6084890" y="2139559"/>
            <a:ext cx="2736303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22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[phone number]</a:t>
            </a:r>
          </a:p>
        </p:txBody>
      </p:sp>
      <p:sp>
        <p:nvSpPr>
          <p:cNvPr id="41" name="Text Placeholder 3"/>
          <p:cNvSpPr>
            <a:spLocks noGrp="1"/>
          </p:cNvSpPr>
          <p:nvPr>
            <p:ph type="body" sz="quarter" idx="42" hasCustomPrompt="1"/>
          </p:nvPr>
        </p:nvSpPr>
        <p:spPr bwMode="gray">
          <a:xfrm>
            <a:off x="6084888" y="1707511"/>
            <a:ext cx="2736304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22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[title]</a:t>
            </a:r>
          </a:p>
        </p:txBody>
      </p:sp>
      <p:sp>
        <p:nvSpPr>
          <p:cNvPr id="42" name="Text Placeholder 3"/>
          <p:cNvSpPr>
            <a:spLocks noGrp="1"/>
          </p:cNvSpPr>
          <p:nvPr>
            <p:ph type="body" sz="quarter" idx="43" hasCustomPrompt="1"/>
          </p:nvPr>
        </p:nvSpPr>
        <p:spPr bwMode="gray">
          <a:xfrm>
            <a:off x="6084888" y="987531"/>
            <a:ext cx="2736304" cy="719980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400"/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22" algn="l"/>
              </a:tabLst>
              <a:defRPr sz="14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 b="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/>
            </a:lvl9pPr>
          </a:lstStyle>
          <a:p>
            <a:pPr lvl="0"/>
            <a:r>
              <a:rPr lang="en-US" dirty="0"/>
              <a:t>[name]</a:t>
            </a:r>
          </a:p>
        </p:txBody>
      </p:sp>
      <p:sp>
        <p:nvSpPr>
          <p:cNvPr id="43" name="Text Placeholder 3"/>
          <p:cNvSpPr>
            <a:spLocks noGrp="1"/>
          </p:cNvSpPr>
          <p:nvPr>
            <p:ph type="body" sz="quarter" idx="44" hasCustomPrompt="1"/>
          </p:nvPr>
        </p:nvSpPr>
        <p:spPr bwMode="gray">
          <a:xfrm>
            <a:off x="6084888" y="2355582"/>
            <a:ext cx="2736304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22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[email address]</a:t>
            </a:r>
          </a:p>
        </p:txBody>
      </p:sp>
      <p:sp>
        <p:nvSpPr>
          <p:cNvPr id="44" name="Text Placeholder 3"/>
          <p:cNvSpPr>
            <a:spLocks noGrp="1"/>
          </p:cNvSpPr>
          <p:nvPr>
            <p:ph type="body" sz="quarter" idx="45" hasCustomPrompt="1"/>
          </p:nvPr>
        </p:nvSpPr>
        <p:spPr bwMode="gray">
          <a:xfrm>
            <a:off x="6084968" y="2571606"/>
            <a:ext cx="2736226" cy="21501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22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[country]</a:t>
            </a:r>
          </a:p>
        </p:txBody>
      </p:sp>
    </p:spTree>
    <p:extLst>
      <p:ext uri="{BB962C8B-B14F-4D97-AF65-F5344CB8AC3E}">
        <p14:creationId xmlns:p14="http://schemas.microsoft.com/office/powerpoint/2010/main" val="4031340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gray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 bwMode="gray">
          <a:xfrm>
            <a:off x="323411" y="987426"/>
            <a:ext cx="8497180" cy="1944688"/>
          </a:xfrm>
        </p:spPr>
        <p:txBody>
          <a:bodyPr anchor="b"/>
          <a:lstStyle>
            <a:lvl1pPr>
              <a:defRPr sz="3800" cap="all" baseline="0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323529" y="4732056"/>
            <a:ext cx="8496944" cy="216024"/>
          </a:xfrm>
        </p:spPr>
        <p:txBody>
          <a:bodyPr anchor="b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 baseline="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 dirty="0"/>
              <a:t>Click to add text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323529" y="4516032"/>
            <a:ext cx="8496944" cy="216024"/>
          </a:xfrm>
        </p:spPr>
        <p:txBody>
          <a:bodyPr anchor="b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 baseline="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232495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6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323850" y="4839893"/>
            <a:ext cx="8496300" cy="108347"/>
          </a:xfrm>
        </p:spPr>
        <p:txBody>
          <a:bodyPr tIns="0" bIns="20250" anchor="b" anchorCtr="0"/>
          <a:lstStyle>
            <a:lvl1pPr marL="0" marR="0" indent="0" algn="l" defTabSz="9143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800">
                <a:solidFill>
                  <a:schemeClr val="bg2"/>
                </a:solidFill>
              </a:defRPr>
            </a:lvl1pPr>
            <a:lvl2pPr marL="0" indent="0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>
                <a:solidFill>
                  <a:schemeClr val="bg2"/>
                </a:solidFill>
              </a:defRPr>
            </a:lvl2pPr>
            <a:lvl3pPr marL="0" indent="0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>
                <a:solidFill>
                  <a:schemeClr val="bg2"/>
                </a:solidFill>
              </a:defRPr>
            </a:lvl3pPr>
            <a:lvl4pPr marL="0" indent="0">
              <a:spcBef>
                <a:spcPts val="300"/>
              </a:spcBef>
              <a:spcAft>
                <a:spcPts val="0"/>
              </a:spcAft>
              <a:buNone/>
              <a:defRPr sz="900">
                <a:solidFill>
                  <a:schemeClr val="bg2"/>
                </a:solidFill>
              </a:defRPr>
            </a:lvl4pPr>
            <a:lvl5pPr marL="0" indent="0">
              <a:spcBef>
                <a:spcPts val="300"/>
              </a:spcBef>
              <a:spcAft>
                <a:spcPts val="0"/>
              </a:spcAft>
              <a:buNone/>
              <a:defRPr sz="900" b="0">
                <a:solidFill>
                  <a:schemeClr val="bg2"/>
                </a:solidFill>
              </a:defRPr>
            </a:lvl5pPr>
            <a:lvl6pPr marL="0" indent="0">
              <a:spcBef>
                <a:spcPts val="300"/>
              </a:spcBef>
              <a:buFont typeface="Arial" pitchFamily="34" charset="0"/>
              <a:buNone/>
              <a:defRPr sz="900">
                <a:solidFill>
                  <a:schemeClr val="bg2"/>
                </a:solidFill>
              </a:defRPr>
            </a:lvl6pPr>
            <a:lvl7pPr marL="0" indent="0">
              <a:spcBef>
                <a:spcPts val="300"/>
              </a:spcBef>
              <a:buFont typeface="Arial" pitchFamily="34" charset="0"/>
              <a:buNone/>
              <a:defRPr sz="900">
                <a:solidFill>
                  <a:schemeClr val="bg2"/>
                </a:solidFill>
              </a:defRPr>
            </a:lvl7pPr>
            <a:lvl8pPr marL="0" indent="0">
              <a:spcBef>
                <a:spcPts val="300"/>
              </a:spcBef>
              <a:buFont typeface="Arial" pitchFamily="34" charset="0"/>
              <a:buNone/>
              <a:defRPr sz="900">
                <a:solidFill>
                  <a:schemeClr val="bg2"/>
                </a:solidFill>
              </a:defRPr>
            </a:lvl8pPr>
            <a:lvl9pPr marL="0" indent="0">
              <a:spcBef>
                <a:spcPts val="300"/>
              </a:spcBef>
              <a:buFont typeface="Arial" pitchFamily="34" charset="0"/>
              <a:buNone/>
              <a:defRPr sz="900">
                <a:solidFill>
                  <a:schemeClr val="bg2"/>
                </a:solidFill>
              </a:defRPr>
            </a:lvl9pPr>
          </a:lstStyle>
          <a:p>
            <a:pPr lvl="0"/>
            <a:r>
              <a:rPr lang="en-US" noProof="0" dirty="0"/>
              <a:t>[Source information]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dirty="0"/>
              <a:t>Click to add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9175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Click to add text</a:t>
            </a:r>
          </a:p>
        </p:txBody>
      </p:sp>
      <p:sp>
        <p:nvSpPr>
          <p:cNvPr id="5" name="Textplatzhalter 6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323850" y="4803775"/>
            <a:ext cx="8496300" cy="144462"/>
          </a:xfrm>
        </p:spPr>
        <p:txBody>
          <a:bodyPr tIns="0" bIns="27000" anchor="b" anchorCtr="0"/>
          <a:lstStyle>
            <a:lvl1pPr marL="0" marR="0" indent="0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800">
                <a:solidFill>
                  <a:schemeClr val="bg2"/>
                </a:solidFill>
              </a:defRPr>
            </a:lvl1pPr>
            <a:lvl2pPr marL="0" indent="0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>
                <a:solidFill>
                  <a:schemeClr val="bg2"/>
                </a:solidFill>
              </a:defRPr>
            </a:lvl2pPr>
            <a:lvl3pPr marL="0" indent="0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>
                <a:solidFill>
                  <a:schemeClr val="bg2"/>
                </a:solidFill>
              </a:defRPr>
            </a:lvl3pPr>
            <a:lvl4pPr marL="0" indent="0">
              <a:spcBef>
                <a:spcPts val="300"/>
              </a:spcBef>
              <a:spcAft>
                <a:spcPts val="0"/>
              </a:spcAft>
              <a:buNone/>
              <a:defRPr sz="900">
                <a:solidFill>
                  <a:schemeClr val="bg2"/>
                </a:solidFill>
              </a:defRPr>
            </a:lvl4pPr>
            <a:lvl5pPr marL="0" indent="0">
              <a:spcBef>
                <a:spcPts val="300"/>
              </a:spcBef>
              <a:spcAft>
                <a:spcPts val="0"/>
              </a:spcAft>
              <a:buNone/>
              <a:defRPr sz="900" b="0">
                <a:solidFill>
                  <a:schemeClr val="bg2"/>
                </a:solidFill>
              </a:defRPr>
            </a:lvl5pPr>
            <a:lvl6pPr marL="0" indent="0">
              <a:spcBef>
                <a:spcPts val="300"/>
              </a:spcBef>
              <a:buFont typeface="Arial" pitchFamily="34" charset="0"/>
              <a:buNone/>
              <a:defRPr sz="900">
                <a:solidFill>
                  <a:schemeClr val="bg2"/>
                </a:solidFill>
              </a:defRPr>
            </a:lvl6pPr>
            <a:lvl7pPr marL="0" indent="0">
              <a:spcBef>
                <a:spcPts val="300"/>
              </a:spcBef>
              <a:buFont typeface="Arial" pitchFamily="34" charset="0"/>
              <a:buNone/>
              <a:defRPr sz="900">
                <a:solidFill>
                  <a:schemeClr val="bg2"/>
                </a:solidFill>
              </a:defRPr>
            </a:lvl7pPr>
            <a:lvl8pPr marL="0" indent="0">
              <a:spcBef>
                <a:spcPts val="300"/>
              </a:spcBef>
              <a:buFont typeface="Arial" pitchFamily="34" charset="0"/>
              <a:buNone/>
              <a:defRPr sz="900">
                <a:solidFill>
                  <a:schemeClr val="bg2"/>
                </a:solidFill>
              </a:defRPr>
            </a:lvl8pPr>
            <a:lvl9pPr marL="0" indent="0">
              <a:spcBef>
                <a:spcPts val="300"/>
              </a:spcBef>
              <a:buFont typeface="Arial" pitchFamily="34" charset="0"/>
              <a:buNone/>
              <a:defRPr sz="900">
                <a:solidFill>
                  <a:schemeClr val="bg2"/>
                </a:solidFill>
              </a:defRPr>
            </a:lvl9pPr>
          </a:lstStyle>
          <a:p>
            <a:pPr lvl="0"/>
            <a:r>
              <a:rPr lang="en-US" noProof="0" dirty="0"/>
              <a:t>[Source information]</a:t>
            </a:r>
          </a:p>
        </p:txBody>
      </p:sp>
    </p:spTree>
    <p:extLst>
      <p:ext uri="{BB962C8B-B14F-4D97-AF65-F5344CB8AC3E}">
        <p14:creationId xmlns:p14="http://schemas.microsoft.com/office/powerpoint/2010/main" val="4077409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50825" y="4683919"/>
            <a:ext cx="2133600" cy="357188"/>
          </a:xfrm>
          <a:prstGeom prst="rect">
            <a:avLst/>
          </a:prstGeom>
        </p:spPr>
        <p:txBody>
          <a:bodyPr lIns="91438" tIns="45719" rIns="91438" bIns="45719"/>
          <a:lstStyle>
            <a:lvl1pPr>
              <a:defRPr/>
            </a:lvl1pPr>
          </a:lstStyle>
          <a:p>
            <a:pPr defTabSz="685800"/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27313" y="4683919"/>
            <a:ext cx="2895600" cy="357188"/>
          </a:xfrm>
          <a:prstGeom prst="rect">
            <a:avLst/>
          </a:prstGeom>
        </p:spPr>
        <p:txBody>
          <a:bodyPr lIns="91438" tIns="45719" rIns="91438" bIns="45719"/>
          <a:lstStyle>
            <a:lvl1pPr>
              <a:defRPr/>
            </a:lvl1pPr>
          </a:lstStyle>
          <a:p>
            <a:pPr defTabSz="685800"/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940425" y="4683919"/>
            <a:ext cx="2133600" cy="357188"/>
          </a:xfrm>
          <a:prstGeom prst="rect">
            <a:avLst/>
          </a:prstGeom>
        </p:spPr>
        <p:txBody>
          <a:bodyPr lIns="91438" tIns="45719" rIns="91438" bIns="45719"/>
          <a:lstStyle>
            <a:lvl1pPr>
              <a:defRPr/>
            </a:lvl1pPr>
          </a:lstStyle>
          <a:p>
            <a:pPr defTabSz="685800"/>
            <a:fld id="{2BACAC02-C4DE-4696-BA87-65DB12DF62C4}" type="slidenum">
              <a:rPr lang="en-US" sz="1400">
                <a:solidFill>
                  <a:srgbClr val="000000"/>
                </a:solidFill>
              </a:rPr>
              <a:pPr defTabSz="685800"/>
              <a:t>‹#›</a:t>
            </a:fld>
            <a:endParaRPr lang="en-US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391141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5209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pPr defTabSz="685800"/>
            <a:fld id="{8B59287F-75B7-4A7F-8EE7-A3247E2E5624}" type="datetimeFigureOut">
              <a:rPr lang="tr-TR" sz="1400" smtClean="0">
                <a:solidFill>
                  <a:srgbClr val="000000"/>
                </a:solidFill>
              </a:rPr>
              <a:pPr defTabSz="685800"/>
              <a:t>31.5.2019</a:t>
            </a:fld>
            <a:endParaRPr lang="tr-TR" sz="1400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pPr defTabSz="685800"/>
            <a:endParaRPr lang="tr-TR" sz="140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pPr defTabSz="685800"/>
            <a:fld id="{4ED05245-DB58-46A2-AD1E-A56137B7B197}" type="slidenum">
              <a:rPr lang="tr-TR" sz="1400" smtClean="0">
                <a:solidFill>
                  <a:srgbClr val="000000"/>
                </a:solidFill>
              </a:rPr>
              <a:pPr defTabSz="685800"/>
              <a:t>‹#›</a:t>
            </a:fld>
            <a:endParaRPr lang="tr-TR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56371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White without bars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726679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lum bright="70000" contrast="-70000"/>
          </a:blip>
          <a:srcRect b="12778"/>
          <a:stretch/>
        </p:blipFill>
        <p:spPr bwMode="auto">
          <a:xfrm>
            <a:off x="2" y="0"/>
            <a:ext cx="9146715" cy="448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 b="91072"/>
          <a:stretch>
            <a:fillRect/>
          </a:stretch>
        </p:blipFill>
        <p:spPr bwMode="auto">
          <a:xfrm>
            <a:off x="2" y="-47716"/>
            <a:ext cx="9146715" cy="513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9" descr="C:\Users\ceylan.ozdemir\Desktop\Sunum\dorinsight_logo2.png"/>
          <p:cNvPicPr>
            <a:picLocks noChangeAspect="1" noChangeArrowheads="1"/>
          </p:cNvPicPr>
          <p:nvPr userDrawn="1"/>
        </p:nvPicPr>
        <p:blipFill>
          <a:blip r:embed="rId3" cstate="print"/>
          <a:srcRect b="19881"/>
          <a:stretch>
            <a:fillRect/>
          </a:stretch>
        </p:blipFill>
        <p:spPr bwMode="auto">
          <a:xfrm>
            <a:off x="7033847" y="0"/>
            <a:ext cx="2032000" cy="457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83684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26" Type="http://schemas.openxmlformats.org/officeDocument/2006/relationships/oleObject" Target="../embeddings/oleObject1.bin"/><Relationship Id="rId3" Type="http://schemas.openxmlformats.org/officeDocument/2006/relationships/slideLayout" Target="../slideLayouts/slideLayout16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tags" Target="../tags/tag4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tags" Target="../tags/tag3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tags" Target="../tags/tag2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vmlDrawing" Target="../drawings/vmlDrawing1.vml"/><Relationship Id="rId27" Type="http://schemas.openxmlformats.org/officeDocument/2006/relationships/image" Target="../media/image2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1.xml"/><Relationship Id="rId26" Type="http://schemas.openxmlformats.org/officeDocument/2006/relationships/image" Target="../media/image2.emf"/><Relationship Id="rId3" Type="http://schemas.openxmlformats.org/officeDocument/2006/relationships/slideLayout" Target="../slideLayouts/slideLayout36.xml"/><Relationship Id="rId21" Type="http://schemas.openxmlformats.org/officeDocument/2006/relationships/vmlDrawing" Target="../drawings/vmlDrawing8.v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5" Type="http://schemas.openxmlformats.org/officeDocument/2006/relationships/oleObject" Target="../embeddings/oleObject8.bin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24" Type="http://schemas.openxmlformats.org/officeDocument/2006/relationships/tags" Target="../tags/tag13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23" Type="http://schemas.openxmlformats.org/officeDocument/2006/relationships/tags" Target="../tags/tag12.xml"/><Relationship Id="rId10" Type="http://schemas.openxmlformats.org/officeDocument/2006/relationships/slideLayout" Target="../slideLayouts/slideLayout43.xml"/><Relationship Id="rId19" Type="http://schemas.openxmlformats.org/officeDocument/2006/relationships/slideLayout" Target="../slideLayouts/slideLayout52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Relationship Id="rId22" Type="http://schemas.openxmlformats.org/officeDocument/2006/relationships/tags" Target="../tags/tag1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18" Type="http://schemas.openxmlformats.org/officeDocument/2006/relationships/slideLayout" Target="../slideLayouts/slideLayout70.xml"/><Relationship Id="rId26" Type="http://schemas.openxmlformats.org/officeDocument/2006/relationships/theme" Target="../theme/theme4.xml"/><Relationship Id="rId3" Type="http://schemas.openxmlformats.org/officeDocument/2006/relationships/slideLayout" Target="../slideLayouts/slideLayout55.xml"/><Relationship Id="rId21" Type="http://schemas.openxmlformats.org/officeDocument/2006/relationships/slideLayout" Target="../slideLayouts/slideLayout73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17" Type="http://schemas.openxmlformats.org/officeDocument/2006/relationships/slideLayout" Target="../slideLayouts/slideLayout69.xml"/><Relationship Id="rId25" Type="http://schemas.openxmlformats.org/officeDocument/2006/relationships/slideLayout" Target="../slideLayouts/slideLayout77.xml"/><Relationship Id="rId2" Type="http://schemas.openxmlformats.org/officeDocument/2006/relationships/slideLayout" Target="../slideLayouts/slideLayout54.xml"/><Relationship Id="rId16" Type="http://schemas.openxmlformats.org/officeDocument/2006/relationships/slideLayout" Target="../slideLayouts/slideLayout68.xml"/><Relationship Id="rId20" Type="http://schemas.openxmlformats.org/officeDocument/2006/relationships/slideLayout" Target="../slideLayouts/slideLayout72.xml"/><Relationship Id="rId29" Type="http://schemas.openxmlformats.org/officeDocument/2006/relationships/tags" Target="../tags/tag17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24" Type="http://schemas.openxmlformats.org/officeDocument/2006/relationships/slideLayout" Target="../slideLayouts/slideLayout76.xml"/><Relationship Id="rId32" Type="http://schemas.openxmlformats.org/officeDocument/2006/relationships/image" Target="../media/image2.emf"/><Relationship Id="rId5" Type="http://schemas.openxmlformats.org/officeDocument/2006/relationships/slideLayout" Target="../slideLayouts/slideLayout57.xml"/><Relationship Id="rId15" Type="http://schemas.openxmlformats.org/officeDocument/2006/relationships/slideLayout" Target="../slideLayouts/slideLayout67.xml"/><Relationship Id="rId23" Type="http://schemas.openxmlformats.org/officeDocument/2006/relationships/slideLayout" Target="../slideLayouts/slideLayout75.xml"/><Relationship Id="rId28" Type="http://schemas.openxmlformats.org/officeDocument/2006/relationships/tags" Target="../tags/tag16.xml"/><Relationship Id="rId10" Type="http://schemas.openxmlformats.org/officeDocument/2006/relationships/slideLayout" Target="../slideLayouts/slideLayout62.xml"/><Relationship Id="rId19" Type="http://schemas.openxmlformats.org/officeDocument/2006/relationships/slideLayout" Target="../slideLayouts/slideLayout71.xml"/><Relationship Id="rId31" Type="http://schemas.openxmlformats.org/officeDocument/2006/relationships/oleObject" Target="../embeddings/oleObject11.bin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66.xml"/><Relationship Id="rId22" Type="http://schemas.openxmlformats.org/officeDocument/2006/relationships/slideLayout" Target="../slideLayouts/slideLayout74.xml"/><Relationship Id="rId27" Type="http://schemas.openxmlformats.org/officeDocument/2006/relationships/vmlDrawing" Target="../drawings/vmlDrawing11.vml"/><Relationship Id="rId30" Type="http://schemas.openxmlformats.org/officeDocument/2006/relationships/tags" Target="../tags/tag1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slideLayout" Target="../slideLayouts/slideLayout90.xml"/><Relationship Id="rId18" Type="http://schemas.openxmlformats.org/officeDocument/2006/relationships/slideLayout" Target="../slideLayouts/slideLayout95.xml"/><Relationship Id="rId3" Type="http://schemas.openxmlformats.org/officeDocument/2006/relationships/slideLayout" Target="../slideLayouts/slideLayout80.xml"/><Relationship Id="rId21" Type="http://schemas.openxmlformats.org/officeDocument/2006/relationships/slideLayout" Target="../slideLayouts/slideLayout98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17" Type="http://schemas.openxmlformats.org/officeDocument/2006/relationships/slideLayout" Target="../slideLayouts/slideLayout94.xml"/><Relationship Id="rId25" Type="http://schemas.openxmlformats.org/officeDocument/2006/relationships/tags" Target="../tags/tag26.xml"/><Relationship Id="rId2" Type="http://schemas.openxmlformats.org/officeDocument/2006/relationships/slideLayout" Target="../slideLayouts/slideLayout79.xml"/><Relationship Id="rId16" Type="http://schemas.openxmlformats.org/officeDocument/2006/relationships/slideLayout" Target="../slideLayouts/slideLayout93.xml"/><Relationship Id="rId20" Type="http://schemas.openxmlformats.org/officeDocument/2006/relationships/slideLayout" Target="../slideLayouts/slideLayout97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24" Type="http://schemas.openxmlformats.org/officeDocument/2006/relationships/tags" Target="../tags/tag25.xml"/><Relationship Id="rId5" Type="http://schemas.openxmlformats.org/officeDocument/2006/relationships/slideLayout" Target="../slideLayouts/slideLayout82.xml"/><Relationship Id="rId15" Type="http://schemas.openxmlformats.org/officeDocument/2006/relationships/slideLayout" Target="../slideLayouts/slideLayout92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87.xml"/><Relationship Id="rId19" Type="http://schemas.openxmlformats.org/officeDocument/2006/relationships/slideLayout" Target="../slideLayouts/slideLayout96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slideLayout" Target="../slideLayouts/slideLayout91.xml"/><Relationship Id="rId22" Type="http://schemas.openxmlformats.org/officeDocument/2006/relationships/slideLayout" Target="../slideLayouts/slideLayout9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Placeholder 1"/>
          <p:cNvSpPr>
            <a:spLocks noGrp="1"/>
          </p:cNvSpPr>
          <p:nvPr>
            <p:ph type="title"/>
          </p:nvPr>
        </p:nvSpPr>
        <p:spPr bwMode="gray">
          <a:xfrm>
            <a:off x="323855" y="195420"/>
            <a:ext cx="6408449" cy="576105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noProof="0" dirty="0" smtClean="0"/>
              <a:t>Click to add text</a:t>
            </a:r>
            <a:endParaRPr lang="en-US" noProof="0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 bwMode="gray">
          <a:xfrm>
            <a:off x="323850" y="915524"/>
            <a:ext cx="8496300" cy="3816817"/>
          </a:xfrm>
          <a:prstGeom prst="rect">
            <a:avLst/>
          </a:prstGeom>
        </p:spPr>
        <p:txBody>
          <a:bodyPr vert="horz" lIns="0" tIns="17988" rIns="0" bIns="0" rtlCol="0" anchor="t" anchorCtr="0">
            <a:noAutofit/>
          </a:bodyPr>
          <a:lstStyle/>
          <a:p>
            <a:pPr lvl="0"/>
            <a:r>
              <a:rPr lang="en-US" noProof="0" dirty="0" smtClean="0"/>
              <a:t>Click to add text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</a:p>
          <a:p>
            <a:pPr lvl="5"/>
            <a:r>
              <a:rPr lang="en-US" noProof="0" dirty="0" smtClean="0"/>
              <a:t>Sixth level</a:t>
            </a:r>
          </a:p>
          <a:p>
            <a:pPr lvl="6"/>
            <a:r>
              <a:rPr lang="en-US" noProof="0" dirty="0" smtClean="0"/>
              <a:t>Seventh level</a:t>
            </a:r>
          </a:p>
          <a:p>
            <a:pPr lvl="6"/>
            <a:r>
              <a:rPr lang="en-US" noProof="0" dirty="0" smtClean="0"/>
              <a:t>Eighth level</a:t>
            </a:r>
          </a:p>
          <a:p>
            <a:pPr lvl="8"/>
            <a:r>
              <a:rPr lang="en-US" noProof="0" dirty="0" smtClean="0"/>
              <a:t>Ninth level</a:t>
            </a:r>
          </a:p>
        </p:txBody>
      </p:sp>
      <p:grpSp>
        <p:nvGrpSpPr>
          <p:cNvPr id="14" name="Gruppieren 27"/>
          <p:cNvGrpSpPr/>
          <p:nvPr userDrawn="1"/>
        </p:nvGrpSpPr>
        <p:grpSpPr bwMode="gray">
          <a:xfrm>
            <a:off x="323850" y="5236120"/>
            <a:ext cx="8496740" cy="216030"/>
            <a:chOff x="323850" y="-531550"/>
            <a:chExt cx="8496740" cy="432060"/>
          </a:xfrm>
        </p:grpSpPr>
        <p:cxnSp>
          <p:nvCxnSpPr>
            <p:cNvPr id="15" name="Gerade Verbindung 28"/>
            <p:cNvCxnSpPr/>
            <p:nvPr userDrawn="1"/>
          </p:nvCxnSpPr>
          <p:spPr bwMode="gray">
            <a:xfrm rot="5400000">
              <a:off x="10782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29"/>
            <p:cNvCxnSpPr/>
            <p:nvPr userDrawn="1"/>
          </p:nvCxnSpPr>
          <p:spPr bwMode="gray">
            <a:xfrm rot="5400000">
              <a:off x="14035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30"/>
            <p:cNvCxnSpPr/>
            <p:nvPr userDrawn="1"/>
          </p:nvCxnSpPr>
          <p:spPr bwMode="gray">
            <a:xfrm rot="5400000">
              <a:off x="154758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31"/>
            <p:cNvCxnSpPr/>
            <p:nvPr userDrawn="1"/>
          </p:nvCxnSpPr>
          <p:spPr bwMode="gray">
            <a:xfrm rot="5400000">
              <a:off x="28437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32"/>
            <p:cNvCxnSpPr/>
            <p:nvPr userDrawn="1"/>
          </p:nvCxnSpPr>
          <p:spPr bwMode="gray">
            <a:xfrm rot="5400000">
              <a:off x="298778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33"/>
            <p:cNvCxnSpPr/>
            <p:nvPr userDrawn="1"/>
          </p:nvCxnSpPr>
          <p:spPr bwMode="gray">
            <a:xfrm rot="5400000">
              <a:off x="42839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34"/>
            <p:cNvCxnSpPr/>
            <p:nvPr userDrawn="1"/>
          </p:nvCxnSpPr>
          <p:spPr bwMode="gray">
            <a:xfrm rot="5400000">
              <a:off x="442798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35"/>
            <p:cNvCxnSpPr/>
            <p:nvPr userDrawn="1"/>
          </p:nvCxnSpPr>
          <p:spPr bwMode="gray">
            <a:xfrm rot="5400000">
              <a:off x="57241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rade Verbindung 36"/>
            <p:cNvCxnSpPr/>
            <p:nvPr userDrawn="1"/>
          </p:nvCxnSpPr>
          <p:spPr bwMode="gray">
            <a:xfrm rot="5400000">
              <a:off x="586818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 Verbindung 37"/>
            <p:cNvCxnSpPr/>
            <p:nvPr userDrawn="1"/>
          </p:nvCxnSpPr>
          <p:spPr bwMode="gray">
            <a:xfrm rot="5400000">
              <a:off x="71643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 Verbindung 38"/>
            <p:cNvCxnSpPr/>
            <p:nvPr userDrawn="1"/>
          </p:nvCxnSpPr>
          <p:spPr bwMode="gray">
            <a:xfrm rot="5400000">
              <a:off x="730838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Gerade Verbindung 39"/>
            <p:cNvCxnSpPr/>
            <p:nvPr userDrawn="1"/>
          </p:nvCxnSpPr>
          <p:spPr bwMode="gray">
            <a:xfrm rot="5400000">
              <a:off x="86045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uppieren 7"/>
          <p:cNvGrpSpPr/>
          <p:nvPr userDrawn="1"/>
        </p:nvGrpSpPr>
        <p:grpSpPr bwMode="gray">
          <a:xfrm>
            <a:off x="9252650" y="771500"/>
            <a:ext cx="216030" cy="4176580"/>
            <a:chOff x="9252650" y="771500"/>
            <a:chExt cx="216030" cy="4176580"/>
          </a:xfrm>
        </p:grpSpPr>
        <p:cxnSp>
          <p:nvCxnSpPr>
            <p:cNvPr id="28" name="Gerade Verbindung 47"/>
            <p:cNvCxnSpPr/>
            <p:nvPr userDrawn="1"/>
          </p:nvCxnSpPr>
          <p:spPr bwMode="gray">
            <a:xfrm>
              <a:off x="9252650" y="98753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Gerade Verbindung 48"/>
            <p:cNvCxnSpPr/>
            <p:nvPr userDrawn="1"/>
          </p:nvCxnSpPr>
          <p:spPr bwMode="gray">
            <a:xfrm>
              <a:off x="9252650" y="77150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Gerade Verbindung 49"/>
            <p:cNvCxnSpPr/>
            <p:nvPr userDrawn="1"/>
          </p:nvCxnSpPr>
          <p:spPr bwMode="gray">
            <a:xfrm>
              <a:off x="9252650" y="494808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Gerade Verbindung 50"/>
            <p:cNvCxnSpPr/>
            <p:nvPr userDrawn="1"/>
          </p:nvCxnSpPr>
          <p:spPr bwMode="gray">
            <a:xfrm>
              <a:off x="9252650" y="480406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Gerade Verbindung 51"/>
            <p:cNvCxnSpPr/>
            <p:nvPr userDrawn="1"/>
          </p:nvCxnSpPr>
          <p:spPr bwMode="gray">
            <a:xfrm>
              <a:off x="9252650" y="415597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Gerade Verbindung 52"/>
            <p:cNvCxnSpPr/>
            <p:nvPr userDrawn="1"/>
          </p:nvCxnSpPr>
          <p:spPr bwMode="gray">
            <a:xfrm>
              <a:off x="9252650" y="401195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Gerade Verbindung 53"/>
            <p:cNvCxnSpPr/>
            <p:nvPr userDrawn="1"/>
          </p:nvCxnSpPr>
          <p:spPr bwMode="gray">
            <a:xfrm>
              <a:off x="9252650" y="336386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Gerade Verbindung 54"/>
            <p:cNvCxnSpPr/>
            <p:nvPr userDrawn="1"/>
          </p:nvCxnSpPr>
          <p:spPr bwMode="gray">
            <a:xfrm>
              <a:off x="9252650" y="321984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Gerade Verbindung 55"/>
            <p:cNvCxnSpPr/>
            <p:nvPr userDrawn="1"/>
          </p:nvCxnSpPr>
          <p:spPr bwMode="gray">
            <a:xfrm>
              <a:off x="9252650" y="257175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Gerade Verbindung 56"/>
            <p:cNvCxnSpPr/>
            <p:nvPr userDrawn="1"/>
          </p:nvCxnSpPr>
          <p:spPr bwMode="gray">
            <a:xfrm>
              <a:off x="9252650" y="242773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Gerade Verbindung 57"/>
            <p:cNvCxnSpPr/>
            <p:nvPr userDrawn="1"/>
          </p:nvCxnSpPr>
          <p:spPr bwMode="gray">
            <a:xfrm>
              <a:off x="9252650" y="177964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Gerade Verbindung 58"/>
            <p:cNvCxnSpPr/>
            <p:nvPr userDrawn="1"/>
          </p:nvCxnSpPr>
          <p:spPr bwMode="gray">
            <a:xfrm>
              <a:off x="9252650" y="163562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Gerade Verbindung 59"/>
            <p:cNvCxnSpPr/>
            <p:nvPr userDrawn="1"/>
          </p:nvCxnSpPr>
          <p:spPr bwMode="gray">
            <a:xfrm>
              <a:off x="9252650" y="473205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uppieren 63"/>
          <p:cNvGrpSpPr/>
          <p:nvPr userDrawn="1"/>
        </p:nvGrpSpPr>
        <p:grpSpPr bwMode="gray">
          <a:xfrm>
            <a:off x="-324680" y="771500"/>
            <a:ext cx="216030" cy="4176580"/>
            <a:chOff x="9252650" y="771500"/>
            <a:chExt cx="216030" cy="4176580"/>
          </a:xfrm>
        </p:grpSpPr>
        <p:cxnSp>
          <p:nvCxnSpPr>
            <p:cNvPr id="42" name="Gerade Verbindung 64"/>
            <p:cNvCxnSpPr/>
            <p:nvPr userDrawn="1"/>
          </p:nvCxnSpPr>
          <p:spPr bwMode="gray">
            <a:xfrm>
              <a:off x="9252650" y="98753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Gerade Verbindung 66"/>
            <p:cNvCxnSpPr/>
            <p:nvPr userDrawn="1"/>
          </p:nvCxnSpPr>
          <p:spPr bwMode="gray">
            <a:xfrm>
              <a:off x="9252650" y="77150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Gerade Verbindung 67"/>
            <p:cNvCxnSpPr/>
            <p:nvPr userDrawn="1"/>
          </p:nvCxnSpPr>
          <p:spPr bwMode="gray">
            <a:xfrm>
              <a:off x="9252650" y="494808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Gerade Verbindung 68"/>
            <p:cNvCxnSpPr/>
            <p:nvPr userDrawn="1"/>
          </p:nvCxnSpPr>
          <p:spPr bwMode="gray">
            <a:xfrm>
              <a:off x="9252650" y="480406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Gerade Verbindung 69"/>
            <p:cNvCxnSpPr/>
            <p:nvPr userDrawn="1"/>
          </p:nvCxnSpPr>
          <p:spPr bwMode="gray">
            <a:xfrm>
              <a:off x="9252650" y="415597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Gerade Verbindung 70"/>
            <p:cNvCxnSpPr/>
            <p:nvPr userDrawn="1"/>
          </p:nvCxnSpPr>
          <p:spPr bwMode="gray">
            <a:xfrm>
              <a:off x="9252650" y="401195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Gerade Verbindung 71"/>
            <p:cNvCxnSpPr/>
            <p:nvPr userDrawn="1"/>
          </p:nvCxnSpPr>
          <p:spPr bwMode="gray">
            <a:xfrm>
              <a:off x="9252650" y="336386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Gerade Verbindung 72"/>
            <p:cNvCxnSpPr/>
            <p:nvPr userDrawn="1"/>
          </p:nvCxnSpPr>
          <p:spPr bwMode="gray">
            <a:xfrm>
              <a:off x="9252650" y="321984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Gerade Verbindung 73"/>
            <p:cNvCxnSpPr/>
            <p:nvPr userDrawn="1"/>
          </p:nvCxnSpPr>
          <p:spPr bwMode="gray">
            <a:xfrm>
              <a:off x="9252650" y="257175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Gerade Verbindung 74"/>
            <p:cNvCxnSpPr/>
            <p:nvPr userDrawn="1"/>
          </p:nvCxnSpPr>
          <p:spPr bwMode="gray">
            <a:xfrm>
              <a:off x="9252650" y="242773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Gerade Verbindung 75"/>
            <p:cNvCxnSpPr/>
            <p:nvPr userDrawn="1"/>
          </p:nvCxnSpPr>
          <p:spPr bwMode="gray">
            <a:xfrm>
              <a:off x="9252650" y="177964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Gerade Verbindung 76"/>
            <p:cNvCxnSpPr/>
            <p:nvPr userDrawn="1"/>
          </p:nvCxnSpPr>
          <p:spPr bwMode="gray">
            <a:xfrm>
              <a:off x="9252650" y="163562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Gerade Verbindung 77"/>
            <p:cNvCxnSpPr/>
            <p:nvPr userDrawn="1"/>
          </p:nvCxnSpPr>
          <p:spPr bwMode="gray">
            <a:xfrm>
              <a:off x="9252650" y="473205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Rechteck 65"/>
          <p:cNvSpPr/>
          <p:nvPr userDrawn="1"/>
        </p:nvSpPr>
        <p:spPr bwMode="gray">
          <a:xfrm>
            <a:off x="7524750" y="4948080"/>
            <a:ext cx="1295840" cy="144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fld id="{FCBC2E87-33EB-478A-988F-F7C865AFDA8A}" type="slidenum">
              <a:rPr lang="en-US" sz="800" smtClean="0">
                <a:solidFill>
                  <a:schemeClr val="bg2"/>
                </a:solidFill>
                <a:latin typeface="Arial" pitchFamily="34" charset="0"/>
              </a:rPr>
              <a:pPr lvl="0" algn="r"/>
              <a:t>‹#›</a:t>
            </a:fld>
            <a:endParaRPr lang="en-US" sz="800" dirty="0" smtClean="0">
              <a:solidFill>
                <a:schemeClr val="bg2"/>
              </a:solidFill>
              <a:latin typeface="Arial" pitchFamily="34" charset="0"/>
            </a:endParaRPr>
          </a:p>
        </p:txBody>
      </p:sp>
      <p:sp>
        <p:nvSpPr>
          <p:cNvPr id="56" name="AutoShape 2" descr="http://deviryks.allianzsigorta.com.tr/assets/styles/img/general/allianz-logo.jpg"/>
          <p:cNvSpPr>
            <a:spLocks noChangeAspect="1" noChangeArrowheads="1"/>
          </p:cNvSpPr>
          <p:nvPr userDrawn="1"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376" tIns="45688" rIns="91376" bIns="45688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60" name="Picture 59" descr="C:\Users\ceylan.ozdemir\Desktop\Sunum\dorinsight_logo2.png"/>
          <p:cNvPicPr preferRelativeResize="0">
            <a:picLocks noChangeArrowheads="1"/>
          </p:cNvPicPr>
          <p:nvPr userDrawn="1"/>
        </p:nvPicPr>
        <p:blipFill>
          <a:blip r:embed="rId16" cstate="print"/>
          <a:srcRect b="19881"/>
          <a:stretch>
            <a:fillRect/>
          </a:stretch>
        </p:blipFill>
        <p:spPr bwMode="auto">
          <a:xfrm>
            <a:off x="7795785" y="94950"/>
            <a:ext cx="1043415" cy="6480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728" r:id="rId12"/>
    <p:sldLayoutId id="2147483753" r:id="rId13"/>
  </p:sldLayoutIdLst>
  <p:txStyles>
    <p:titleStyle>
      <a:lvl1pPr algn="ctr" defTabSz="91376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660" indent="-342660" algn="l" defTabSz="91376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430" indent="-285550" algn="l" defTabSz="91376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200" indent="-228440" algn="l" defTabSz="91376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080" indent="-228440" algn="l" defTabSz="91376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960" indent="-228440" algn="l" defTabSz="91376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2840" indent="-228440" algn="l" defTabSz="91376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9720" indent="-228440" algn="l" defTabSz="91376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6600" indent="-228440" algn="l" defTabSz="91376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3480" indent="-228440" algn="l" defTabSz="91376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7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880" algn="l" defTabSz="9137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760" algn="l" defTabSz="9137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640" algn="l" defTabSz="9137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520" algn="l" defTabSz="9137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400" algn="l" defTabSz="9137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280" algn="l" defTabSz="9137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160" algn="l" defTabSz="9137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040" algn="l" defTabSz="9137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>
            <p:custDataLst>
              <p:tags r:id="rId23"/>
            </p:custDataLst>
            <p:extLst>
              <p:ext uri="{D42A27DB-BD31-4B8C-83A1-F6EECF244321}">
                <p14:modId xmlns:p14="http://schemas.microsoft.com/office/powerpoint/2010/main" val="1300006915"/>
              </p:ext>
            </p:extLst>
          </p:nvPr>
        </p:nvGraphicFramePr>
        <p:xfrm>
          <a:off x="1592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3" name="think-cell Folie" r:id="rId26" imgW="353" imgH="353" progId="TCLayout.ActiveDocument.1">
                  <p:embed/>
                </p:oleObj>
              </mc:Choice>
              <mc:Fallback>
                <p:oleObj name="think-cell Folie" r:id="rId26" imgW="353" imgH="35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1592" y="1590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323411" y="195420"/>
            <a:ext cx="6408889" cy="57608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GB" dirty="0" smtClean="0"/>
              <a:t>Click to add headline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4"/>
            </p:custDataLst>
          </p:nvPr>
        </p:nvSpPr>
        <p:spPr bwMode="gray">
          <a:xfrm>
            <a:off x="323410" y="915521"/>
            <a:ext cx="8497180" cy="3816530"/>
          </a:xfrm>
          <a:prstGeom prst="rect">
            <a:avLst/>
          </a:prstGeom>
        </p:spPr>
        <p:txBody>
          <a:bodyPr vert="horz" lIns="0" tIns="17988" rIns="0" bIns="0" rtlCol="0" anchor="t" anchorCtr="0">
            <a:noAutofit/>
          </a:bodyPr>
          <a:lstStyle/>
          <a:p>
            <a:pPr lvl="0"/>
            <a:r>
              <a:rPr lang="en-GB" noProof="0" dirty="0" smtClean="0"/>
              <a:t>Click to add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  <a:p>
            <a:pPr lvl="5"/>
            <a:r>
              <a:rPr lang="en-GB" noProof="0" dirty="0" smtClean="0"/>
              <a:t>Sixth level</a:t>
            </a:r>
          </a:p>
          <a:p>
            <a:pPr lvl="6"/>
            <a:r>
              <a:rPr lang="en-GB" noProof="0" dirty="0" smtClean="0"/>
              <a:t>Seventh level</a:t>
            </a:r>
          </a:p>
          <a:p>
            <a:pPr lvl="6"/>
            <a:r>
              <a:rPr lang="en-GB" noProof="0" dirty="0" smtClean="0"/>
              <a:t>Eighth level</a:t>
            </a:r>
          </a:p>
          <a:p>
            <a:pPr lvl="8"/>
            <a:r>
              <a:rPr lang="en-GB" noProof="0" dirty="0" smtClean="0"/>
              <a:t>Ninth level</a:t>
            </a:r>
          </a:p>
        </p:txBody>
      </p:sp>
      <p:grpSp>
        <p:nvGrpSpPr>
          <p:cNvPr id="15" name="Gruppieren 14"/>
          <p:cNvGrpSpPr/>
          <p:nvPr/>
        </p:nvGrpSpPr>
        <p:grpSpPr bwMode="gray">
          <a:xfrm>
            <a:off x="323850" y="-315520"/>
            <a:ext cx="8496740" cy="216030"/>
            <a:chOff x="323850" y="-531550"/>
            <a:chExt cx="8496740" cy="432060"/>
          </a:xfrm>
        </p:grpSpPr>
        <p:cxnSp>
          <p:nvCxnSpPr>
            <p:cNvPr id="16" name="Gerade Verbindung 15"/>
            <p:cNvCxnSpPr/>
            <p:nvPr userDrawn="1"/>
          </p:nvCxnSpPr>
          <p:spPr bwMode="gray">
            <a:xfrm rot="5400000">
              <a:off x="10782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 rot="5400000">
              <a:off x="14035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 rot="5400000">
              <a:off x="154758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 rot="5400000">
              <a:off x="28437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 rot="5400000">
              <a:off x="298778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20"/>
            <p:cNvCxnSpPr/>
            <p:nvPr userDrawn="1"/>
          </p:nvCxnSpPr>
          <p:spPr bwMode="gray">
            <a:xfrm rot="5400000">
              <a:off x="42839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5400000">
              <a:off x="442798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rade Verbindung 22"/>
            <p:cNvCxnSpPr/>
            <p:nvPr userDrawn="1"/>
          </p:nvCxnSpPr>
          <p:spPr bwMode="gray">
            <a:xfrm rot="5400000">
              <a:off x="57241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 Verbindung 23"/>
            <p:cNvCxnSpPr/>
            <p:nvPr userDrawn="1"/>
          </p:nvCxnSpPr>
          <p:spPr bwMode="gray">
            <a:xfrm rot="5400000">
              <a:off x="586818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 Verbindung 24"/>
            <p:cNvCxnSpPr/>
            <p:nvPr userDrawn="1"/>
          </p:nvCxnSpPr>
          <p:spPr bwMode="gray">
            <a:xfrm rot="5400000">
              <a:off x="71643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Gerade Verbindung 25"/>
            <p:cNvCxnSpPr/>
            <p:nvPr userDrawn="1"/>
          </p:nvCxnSpPr>
          <p:spPr bwMode="gray">
            <a:xfrm rot="5400000">
              <a:off x="730838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Gerade Verbindung 26"/>
            <p:cNvCxnSpPr/>
            <p:nvPr userDrawn="1"/>
          </p:nvCxnSpPr>
          <p:spPr bwMode="gray">
            <a:xfrm rot="5400000">
              <a:off x="86045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uppieren 27"/>
          <p:cNvGrpSpPr/>
          <p:nvPr/>
        </p:nvGrpSpPr>
        <p:grpSpPr bwMode="gray">
          <a:xfrm>
            <a:off x="323850" y="5236120"/>
            <a:ext cx="8496740" cy="216030"/>
            <a:chOff x="323850" y="-531550"/>
            <a:chExt cx="8496740" cy="432060"/>
          </a:xfrm>
        </p:grpSpPr>
        <p:cxnSp>
          <p:nvCxnSpPr>
            <p:cNvPr id="29" name="Gerade Verbindung 28"/>
            <p:cNvCxnSpPr/>
            <p:nvPr userDrawn="1"/>
          </p:nvCxnSpPr>
          <p:spPr bwMode="gray">
            <a:xfrm rot="5400000">
              <a:off x="10782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Gerade Verbindung 29"/>
            <p:cNvCxnSpPr/>
            <p:nvPr userDrawn="1"/>
          </p:nvCxnSpPr>
          <p:spPr bwMode="gray">
            <a:xfrm rot="5400000">
              <a:off x="14035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Gerade Verbindung 30"/>
            <p:cNvCxnSpPr/>
            <p:nvPr userDrawn="1"/>
          </p:nvCxnSpPr>
          <p:spPr bwMode="gray">
            <a:xfrm rot="5400000">
              <a:off x="154758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Gerade Verbindung 31"/>
            <p:cNvCxnSpPr/>
            <p:nvPr userDrawn="1"/>
          </p:nvCxnSpPr>
          <p:spPr bwMode="gray">
            <a:xfrm rot="5400000">
              <a:off x="28437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Gerade Verbindung 32"/>
            <p:cNvCxnSpPr/>
            <p:nvPr userDrawn="1"/>
          </p:nvCxnSpPr>
          <p:spPr bwMode="gray">
            <a:xfrm rot="5400000">
              <a:off x="298778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Gerade Verbindung 33"/>
            <p:cNvCxnSpPr/>
            <p:nvPr userDrawn="1"/>
          </p:nvCxnSpPr>
          <p:spPr bwMode="gray">
            <a:xfrm rot="5400000">
              <a:off x="42839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Gerade Verbindung 34"/>
            <p:cNvCxnSpPr/>
            <p:nvPr userDrawn="1"/>
          </p:nvCxnSpPr>
          <p:spPr bwMode="gray">
            <a:xfrm rot="5400000">
              <a:off x="442798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Gerade Verbindung 35"/>
            <p:cNvCxnSpPr/>
            <p:nvPr userDrawn="1"/>
          </p:nvCxnSpPr>
          <p:spPr bwMode="gray">
            <a:xfrm rot="5400000">
              <a:off x="57241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Gerade Verbindung 36"/>
            <p:cNvCxnSpPr/>
            <p:nvPr userDrawn="1"/>
          </p:nvCxnSpPr>
          <p:spPr bwMode="gray">
            <a:xfrm rot="5400000">
              <a:off x="586818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Gerade Verbindung 37"/>
            <p:cNvCxnSpPr/>
            <p:nvPr userDrawn="1"/>
          </p:nvCxnSpPr>
          <p:spPr bwMode="gray">
            <a:xfrm rot="5400000">
              <a:off x="71643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Gerade Verbindung 38"/>
            <p:cNvCxnSpPr/>
            <p:nvPr userDrawn="1"/>
          </p:nvCxnSpPr>
          <p:spPr bwMode="gray">
            <a:xfrm rot="5400000">
              <a:off x="730838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Gerade Verbindung 39"/>
            <p:cNvCxnSpPr/>
            <p:nvPr userDrawn="1"/>
          </p:nvCxnSpPr>
          <p:spPr bwMode="gray">
            <a:xfrm rot="5400000">
              <a:off x="86045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uppieren 7"/>
          <p:cNvGrpSpPr/>
          <p:nvPr/>
        </p:nvGrpSpPr>
        <p:grpSpPr bwMode="gray">
          <a:xfrm>
            <a:off x="9252514" y="195486"/>
            <a:ext cx="216166" cy="4752594"/>
            <a:chOff x="9252514" y="195486"/>
            <a:chExt cx="216166" cy="4752594"/>
          </a:xfrm>
        </p:grpSpPr>
        <p:cxnSp>
          <p:nvCxnSpPr>
            <p:cNvPr id="48" name="Gerade Verbindung 47"/>
            <p:cNvCxnSpPr/>
            <p:nvPr userDrawn="1"/>
          </p:nvCxnSpPr>
          <p:spPr bwMode="gray">
            <a:xfrm>
              <a:off x="9252650" y="915566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Gerade Verbindung 48"/>
            <p:cNvCxnSpPr/>
            <p:nvPr userDrawn="1"/>
          </p:nvCxnSpPr>
          <p:spPr bwMode="gray">
            <a:xfrm>
              <a:off x="9252650" y="77150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Gerade Verbindung 49"/>
            <p:cNvCxnSpPr/>
            <p:nvPr userDrawn="1"/>
          </p:nvCxnSpPr>
          <p:spPr bwMode="gray">
            <a:xfrm>
              <a:off x="9252650" y="494808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Gerade Verbindung 50"/>
            <p:cNvCxnSpPr/>
            <p:nvPr userDrawn="1"/>
          </p:nvCxnSpPr>
          <p:spPr bwMode="gray">
            <a:xfrm>
              <a:off x="9252650" y="480406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Gerade Verbindung 51"/>
            <p:cNvCxnSpPr/>
            <p:nvPr userDrawn="1"/>
          </p:nvCxnSpPr>
          <p:spPr bwMode="gray">
            <a:xfrm>
              <a:off x="9252650" y="415597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Gerade Verbindung 52"/>
            <p:cNvCxnSpPr/>
            <p:nvPr userDrawn="1"/>
          </p:nvCxnSpPr>
          <p:spPr bwMode="gray">
            <a:xfrm>
              <a:off x="9252650" y="401195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Gerade Verbindung 53"/>
            <p:cNvCxnSpPr/>
            <p:nvPr userDrawn="1"/>
          </p:nvCxnSpPr>
          <p:spPr bwMode="gray">
            <a:xfrm>
              <a:off x="9252650" y="336386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Gerade Verbindung 54"/>
            <p:cNvCxnSpPr/>
            <p:nvPr userDrawn="1"/>
          </p:nvCxnSpPr>
          <p:spPr bwMode="gray">
            <a:xfrm>
              <a:off x="9252650" y="321984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Gerade Verbindung 55"/>
            <p:cNvCxnSpPr/>
            <p:nvPr userDrawn="1"/>
          </p:nvCxnSpPr>
          <p:spPr bwMode="gray">
            <a:xfrm>
              <a:off x="9252650" y="257175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Gerade Verbindung 56"/>
            <p:cNvCxnSpPr/>
            <p:nvPr userDrawn="1"/>
          </p:nvCxnSpPr>
          <p:spPr bwMode="gray">
            <a:xfrm>
              <a:off x="9252650" y="242773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Gerade Verbindung 57"/>
            <p:cNvCxnSpPr/>
            <p:nvPr userDrawn="1"/>
          </p:nvCxnSpPr>
          <p:spPr bwMode="gray">
            <a:xfrm>
              <a:off x="9252650" y="177964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Gerade Verbindung 58"/>
            <p:cNvCxnSpPr/>
            <p:nvPr userDrawn="1"/>
          </p:nvCxnSpPr>
          <p:spPr bwMode="gray">
            <a:xfrm>
              <a:off x="9252650" y="163562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Gerade Verbindung 59"/>
            <p:cNvCxnSpPr/>
            <p:nvPr userDrawn="1"/>
          </p:nvCxnSpPr>
          <p:spPr bwMode="gray">
            <a:xfrm>
              <a:off x="9252650" y="473205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Gerade Verbindung 81"/>
            <p:cNvCxnSpPr/>
            <p:nvPr userDrawn="1"/>
          </p:nvCxnSpPr>
          <p:spPr bwMode="gray">
            <a:xfrm>
              <a:off x="9252514" y="1275606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Gerade Verbindung 82"/>
            <p:cNvCxnSpPr/>
            <p:nvPr userDrawn="1"/>
          </p:nvCxnSpPr>
          <p:spPr bwMode="gray">
            <a:xfrm>
              <a:off x="9252520" y="195486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Gerade Verbindung 85"/>
            <p:cNvCxnSpPr/>
            <p:nvPr userDrawn="1"/>
          </p:nvCxnSpPr>
          <p:spPr bwMode="gray">
            <a:xfrm>
              <a:off x="9252650" y="1419225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uppieren 63"/>
          <p:cNvGrpSpPr/>
          <p:nvPr/>
        </p:nvGrpSpPr>
        <p:grpSpPr bwMode="gray">
          <a:xfrm>
            <a:off x="-324680" y="195486"/>
            <a:ext cx="216166" cy="4752594"/>
            <a:chOff x="9252650" y="195486"/>
            <a:chExt cx="216166" cy="4752594"/>
          </a:xfrm>
        </p:grpSpPr>
        <p:cxnSp>
          <p:nvCxnSpPr>
            <p:cNvPr id="65" name="Gerade Verbindung 64"/>
            <p:cNvCxnSpPr/>
            <p:nvPr userDrawn="1"/>
          </p:nvCxnSpPr>
          <p:spPr bwMode="gray">
            <a:xfrm>
              <a:off x="9252650" y="915566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Gerade Verbindung 66"/>
            <p:cNvCxnSpPr/>
            <p:nvPr userDrawn="1"/>
          </p:nvCxnSpPr>
          <p:spPr bwMode="gray">
            <a:xfrm>
              <a:off x="9252650" y="77150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Gerade Verbindung 67"/>
            <p:cNvCxnSpPr/>
            <p:nvPr userDrawn="1"/>
          </p:nvCxnSpPr>
          <p:spPr bwMode="gray">
            <a:xfrm>
              <a:off x="9252650" y="494808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Gerade Verbindung 68"/>
            <p:cNvCxnSpPr/>
            <p:nvPr userDrawn="1"/>
          </p:nvCxnSpPr>
          <p:spPr bwMode="gray">
            <a:xfrm>
              <a:off x="9252650" y="480406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Gerade Verbindung 69"/>
            <p:cNvCxnSpPr/>
            <p:nvPr userDrawn="1"/>
          </p:nvCxnSpPr>
          <p:spPr bwMode="gray">
            <a:xfrm>
              <a:off x="9252650" y="415597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Gerade Verbindung 70"/>
            <p:cNvCxnSpPr/>
            <p:nvPr userDrawn="1"/>
          </p:nvCxnSpPr>
          <p:spPr bwMode="gray">
            <a:xfrm>
              <a:off x="9252650" y="401195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Gerade Verbindung 71"/>
            <p:cNvCxnSpPr/>
            <p:nvPr userDrawn="1"/>
          </p:nvCxnSpPr>
          <p:spPr bwMode="gray">
            <a:xfrm>
              <a:off x="9252650" y="336386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Gerade Verbindung 72"/>
            <p:cNvCxnSpPr/>
            <p:nvPr userDrawn="1"/>
          </p:nvCxnSpPr>
          <p:spPr bwMode="gray">
            <a:xfrm>
              <a:off x="9252650" y="321984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Gerade Verbindung 73"/>
            <p:cNvCxnSpPr/>
            <p:nvPr userDrawn="1"/>
          </p:nvCxnSpPr>
          <p:spPr bwMode="gray">
            <a:xfrm>
              <a:off x="9252650" y="257175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Gerade Verbindung 74"/>
            <p:cNvCxnSpPr/>
            <p:nvPr userDrawn="1"/>
          </p:nvCxnSpPr>
          <p:spPr bwMode="gray">
            <a:xfrm>
              <a:off x="9252650" y="242773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Gerade Verbindung 75"/>
            <p:cNvCxnSpPr/>
            <p:nvPr userDrawn="1"/>
          </p:nvCxnSpPr>
          <p:spPr bwMode="gray">
            <a:xfrm>
              <a:off x="9252650" y="177964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Gerade Verbindung 76"/>
            <p:cNvCxnSpPr/>
            <p:nvPr userDrawn="1"/>
          </p:nvCxnSpPr>
          <p:spPr bwMode="gray">
            <a:xfrm>
              <a:off x="9252650" y="163562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Gerade Verbindung 77"/>
            <p:cNvCxnSpPr/>
            <p:nvPr userDrawn="1"/>
          </p:nvCxnSpPr>
          <p:spPr bwMode="gray">
            <a:xfrm>
              <a:off x="9252650" y="473205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Gerade Verbindung 80"/>
            <p:cNvCxnSpPr/>
            <p:nvPr userDrawn="1"/>
          </p:nvCxnSpPr>
          <p:spPr bwMode="gray">
            <a:xfrm>
              <a:off x="9252786" y="1275606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Gerade Verbindung 83"/>
            <p:cNvCxnSpPr/>
            <p:nvPr userDrawn="1"/>
          </p:nvCxnSpPr>
          <p:spPr bwMode="gray">
            <a:xfrm>
              <a:off x="9252786" y="195486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Gerade Verbindung 84"/>
            <p:cNvCxnSpPr/>
            <p:nvPr userDrawn="1"/>
          </p:nvCxnSpPr>
          <p:spPr bwMode="gray">
            <a:xfrm>
              <a:off x="9252786" y="1413738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Rechteck 65"/>
          <p:cNvSpPr/>
          <p:nvPr/>
        </p:nvSpPr>
        <p:spPr bwMode="gray">
          <a:xfrm>
            <a:off x="7524750" y="4948080"/>
            <a:ext cx="1295840" cy="144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fld id="{FCBC2E87-33EB-478A-988F-F7C865AFDA8A}" type="slidenum">
              <a:rPr lang="en-GB" sz="800" smtClean="0">
                <a:solidFill>
                  <a:srgbClr val="8E8581"/>
                </a:solidFill>
              </a:rPr>
              <a:pPr algn="r"/>
              <a:t>‹#›</a:t>
            </a:fld>
            <a:endParaRPr lang="en-GB" sz="800" dirty="0" smtClean="0">
              <a:solidFill>
                <a:srgbClr val="8E8581"/>
              </a:solidFill>
            </a:endParaRPr>
          </a:p>
        </p:txBody>
      </p:sp>
      <p:sp>
        <p:nvSpPr>
          <p:cNvPr id="4" name="VCT_Marker_ID_4" hidden="1"/>
          <p:cNvSpPr/>
          <p:nvPr>
            <p:custDataLst>
              <p:tags r:id="rId25"/>
            </p:custDataLst>
          </p:nvPr>
        </p:nvSpPr>
        <p:spPr bwMode="gray">
          <a:xfrm>
            <a:off x="1270000" y="127000"/>
            <a:ext cx="127000" cy="127000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76" tIns="45688" rIns="91376" bIns="4568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buFont typeface="Courier New" pitchFamily="49" charset="0"/>
              <a:buNone/>
            </a:pPr>
            <a:endParaRPr lang="en-GB" sz="1600" dirty="0" smtClean="0">
              <a:solidFill>
                <a:srgbClr val="0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5127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3760" rtl="0" eaLnBrk="1" latinLnBrk="0" hangingPunct="1">
        <a:spcBef>
          <a:spcPct val="0"/>
        </a:spcBef>
        <a:buNone/>
        <a:defRPr sz="1800" kern="1200">
          <a:solidFill>
            <a:schemeClr val="tx1"/>
          </a:solidFill>
          <a:latin typeface="Arial" pitchFamily="34" charset="0"/>
          <a:ea typeface="+mj-ea"/>
          <a:cs typeface="+mj-cs"/>
        </a:defRPr>
      </a:lvl1pPr>
    </p:titleStyle>
    <p:bodyStyle>
      <a:lvl1pPr marL="0" marR="0" indent="0" algn="l" defTabSz="91376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SzTx/>
        <a:buFont typeface="Arial" pitchFamily="34" charset="0"/>
        <a:buNone/>
        <a:tabLst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179874" marR="0" indent="-179874" algn="l" defTabSz="91376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SzTx/>
        <a:buFont typeface="Wingdings" panose="05000000000000000000" pitchFamily="2" charset="2"/>
        <a:buChar char="§"/>
        <a:tabLst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359748" marR="0" indent="-180849" algn="l" defTabSz="91376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SzTx/>
        <a:buFont typeface="Wingdings" panose="05000000000000000000" pitchFamily="2" charset="2"/>
        <a:buChar char="§"/>
        <a:tabLst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539622" marR="0" indent="-180849" algn="l" defTabSz="91376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SzTx/>
        <a:buFont typeface="Wingdings" panose="05000000000000000000" pitchFamily="2" charset="2"/>
        <a:buChar char="§"/>
        <a:tabLst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719496" marR="0" indent="-180849" algn="l" defTabSz="91376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SzTx/>
        <a:buFont typeface="Wingdings" panose="05000000000000000000" pitchFamily="2" charset="2"/>
        <a:buChar char="§"/>
        <a:tabLst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719496" marR="0" indent="-180849" algn="l" defTabSz="91376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SzTx/>
        <a:buFont typeface="Wingdings" panose="05000000000000000000" pitchFamily="2" charset="2"/>
        <a:buChar char="§"/>
        <a:tabLst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6pPr>
      <a:lvl7pPr marL="719496" marR="0" indent="-180849" algn="l" defTabSz="91376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SzTx/>
        <a:buFont typeface="Wingdings" panose="05000000000000000000" pitchFamily="2" charset="2"/>
        <a:buChar char="§"/>
        <a:tabLst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7pPr>
      <a:lvl8pPr marL="539622" indent="-179874" algn="l" defTabSz="913760" rtl="0" eaLnBrk="1" latinLnBrk="0" hangingPunct="1">
        <a:spcBef>
          <a:spcPts val="300"/>
        </a:spcBef>
        <a:spcAft>
          <a:spcPts val="0"/>
        </a:spcAft>
        <a:buFont typeface="Arial" pitchFamily="34" charset="0"/>
        <a:buChar char="•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8pPr>
      <a:lvl9pPr marL="719496" marR="0" indent="-180849" algn="l" defTabSz="91376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SzTx/>
        <a:buFont typeface="Wingdings" panose="05000000000000000000" pitchFamily="2" charset="2"/>
        <a:buChar char="§"/>
        <a:tabLst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9pPr>
    </p:bodyStyle>
    <p:otherStyle>
      <a:defPPr>
        <a:defRPr lang="en-US"/>
      </a:defPPr>
      <a:lvl1pPr marL="0" algn="l" defTabSz="9137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880" algn="l" defTabSz="9137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760" algn="l" defTabSz="9137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640" algn="l" defTabSz="9137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520" algn="l" defTabSz="9137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400" algn="l" defTabSz="9137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280" algn="l" defTabSz="9137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160" algn="l" defTabSz="9137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040" algn="l" defTabSz="9137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2"/>
            </p:custDataLst>
            <p:extLst>
              <p:ext uri="{D42A27DB-BD31-4B8C-83A1-F6EECF244321}">
                <p14:modId xmlns:p14="http://schemas.microsoft.com/office/powerpoint/2010/main" val="3259358898"/>
              </p:ext>
            </p:extLst>
          </p:nvPr>
        </p:nvGraphicFramePr>
        <p:xfrm>
          <a:off x="1592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11" name="think-cell Slide" r:id="rId25" imgW="353" imgH="353" progId="TCLayout.ActiveDocument.1">
                  <p:embed/>
                </p:oleObj>
              </mc:Choice>
              <mc:Fallback>
                <p:oleObj name="think-cell Slide" r:id="rId25" imgW="353" imgH="35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1592" y="1590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323411" y="195420"/>
            <a:ext cx="6408889" cy="57608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dirty="0" smtClean="0"/>
              <a:t>Click to add headline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 bwMode="gray">
          <a:xfrm>
            <a:off x="323410" y="915521"/>
            <a:ext cx="8497180" cy="3816530"/>
          </a:xfrm>
          <a:prstGeom prst="rect">
            <a:avLst/>
          </a:prstGeom>
        </p:spPr>
        <p:txBody>
          <a:bodyPr vert="horz" lIns="0" tIns="17988" rIns="0" bIns="0" rtlCol="0" anchor="t" anchorCtr="0">
            <a:noAutofit/>
          </a:bodyPr>
          <a:lstStyle/>
          <a:p>
            <a:pPr lvl="0"/>
            <a:r>
              <a:rPr lang="en-US" noProof="0" dirty="0" smtClean="0"/>
              <a:t>Click to add text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</a:p>
          <a:p>
            <a:pPr lvl="5"/>
            <a:r>
              <a:rPr lang="en-US" noProof="0" dirty="0" smtClean="0"/>
              <a:t>Sixth level</a:t>
            </a:r>
          </a:p>
          <a:p>
            <a:pPr lvl="6"/>
            <a:r>
              <a:rPr lang="en-US" noProof="0" dirty="0" smtClean="0"/>
              <a:t>Seventh level</a:t>
            </a:r>
          </a:p>
          <a:p>
            <a:pPr lvl="6"/>
            <a:r>
              <a:rPr lang="en-US" noProof="0" dirty="0" smtClean="0"/>
              <a:t>Eighth level</a:t>
            </a:r>
          </a:p>
          <a:p>
            <a:pPr lvl="8"/>
            <a:r>
              <a:rPr lang="en-US" noProof="0" dirty="0" smtClean="0"/>
              <a:t>Ninth level</a:t>
            </a:r>
          </a:p>
        </p:txBody>
      </p:sp>
      <p:grpSp>
        <p:nvGrpSpPr>
          <p:cNvPr id="15" name="Gruppieren 14"/>
          <p:cNvGrpSpPr/>
          <p:nvPr userDrawn="1"/>
        </p:nvGrpSpPr>
        <p:grpSpPr bwMode="gray">
          <a:xfrm>
            <a:off x="323850" y="-315520"/>
            <a:ext cx="8496740" cy="216030"/>
            <a:chOff x="323850" y="-531550"/>
            <a:chExt cx="8496740" cy="432060"/>
          </a:xfrm>
        </p:grpSpPr>
        <p:cxnSp>
          <p:nvCxnSpPr>
            <p:cNvPr id="16" name="Gerade Verbindung 15"/>
            <p:cNvCxnSpPr/>
            <p:nvPr userDrawn="1"/>
          </p:nvCxnSpPr>
          <p:spPr bwMode="gray">
            <a:xfrm rot="5400000">
              <a:off x="10782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 rot="5400000">
              <a:off x="14035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 rot="5400000">
              <a:off x="154758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 rot="5400000">
              <a:off x="28437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 rot="5400000">
              <a:off x="298778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20"/>
            <p:cNvCxnSpPr/>
            <p:nvPr userDrawn="1"/>
          </p:nvCxnSpPr>
          <p:spPr bwMode="gray">
            <a:xfrm rot="5400000">
              <a:off x="42839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5400000">
              <a:off x="442798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rade Verbindung 22"/>
            <p:cNvCxnSpPr/>
            <p:nvPr userDrawn="1"/>
          </p:nvCxnSpPr>
          <p:spPr bwMode="gray">
            <a:xfrm rot="5400000">
              <a:off x="57241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 Verbindung 23"/>
            <p:cNvCxnSpPr/>
            <p:nvPr userDrawn="1"/>
          </p:nvCxnSpPr>
          <p:spPr bwMode="gray">
            <a:xfrm rot="5400000">
              <a:off x="586818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 Verbindung 24"/>
            <p:cNvCxnSpPr/>
            <p:nvPr userDrawn="1"/>
          </p:nvCxnSpPr>
          <p:spPr bwMode="gray">
            <a:xfrm rot="5400000">
              <a:off x="71643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Gerade Verbindung 25"/>
            <p:cNvCxnSpPr/>
            <p:nvPr userDrawn="1"/>
          </p:nvCxnSpPr>
          <p:spPr bwMode="gray">
            <a:xfrm rot="5400000">
              <a:off x="730838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Gerade Verbindung 26"/>
            <p:cNvCxnSpPr/>
            <p:nvPr userDrawn="1"/>
          </p:nvCxnSpPr>
          <p:spPr bwMode="gray">
            <a:xfrm rot="5400000">
              <a:off x="86045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uppieren 27"/>
          <p:cNvGrpSpPr/>
          <p:nvPr/>
        </p:nvGrpSpPr>
        <p:grpSpPr bwMode="gray">
          <a:xfrm>
            <a:off x="323850" y="5236120"/>
            <a:ext cx="8496740" cy="216030"/>
            <a:chOff x="323850" y="-531550"/>
            <a:chExt cx="8496740" cy="432060"/>
          </a:xfrm>
        </p:grpSpPr>
        <p:cxnSp>
          <p:nvCxnSpPr>
            <p:cNvPr id="29" name="Gerade Verbindung 28"/>
            <p:cNvCxnSpPr/>
            <p:nvPr userDrawn="1"/>
          </p:nvCxnSpPr>
          <p:spPr bwMode="gray">
            <a:xfrm rot="5400000">
              <a:off x="10782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Gerade Verbindung 29"/>
            <p:cNvCxnSpPr/>
            <p:nvPr userDrawn="1"/>
          </p:nvCxnSpPr>
          <p:spPr bwMode="gray">
            <a:xfrm rot="5400000">
              <a:off x="14035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Gerade Verbindung 30"/>
            <p:cNvCxnSpPr/>
            <p:nvPr userDrawn="1"/>
          </p:nvCxnSpPr>
          <p:spPr bwMode="gray">
            <a:xfrm rot="5400000">
              <a:off x="154758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Gerade Verbindung 31"/>
            <p:cNvCxnSpPr/>
            <p:nvPr userDrawn="1"/>
          </p:nvCxnSpPr>
          <p:spPr bwMode="gray">
            <a:xfrm rot="5400000">
              <a:off x="28437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Gerade Verbindung 32"/>
            <p:cNvCxnSpPr/>
            <p:nvPr userDrawn="1"/>
          </p:nvCxnSpPr>
          <p:spPr bwMode="gray">
            <a:xfrm rot="5400000">
              <a:off x="298778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Gerade Verbindung 33"/>
            <p:cNvCxnSpPr/>
            <p:nvPr userDrawn="1"/>
          </p:nvCxnSpPr>
          <p:spPr bwMode="gray">
            <a:xfrm rot="5400000">
              <a:off x="42839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Gerade Verbindung 34"/>
            <p:cNvCxnSpPr/>
            <p:nvPr userDrawn="1"/>
          </p:nvCxnSpPr>
          <p:spPr bwMode="gray">
            <a:xfrm rot="5400000">
              <a:off x="442798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Gerade Verbindung 35"/>
            <p:cNvCxnSpPr/>
            <p:nvPr userDrawn="1"/>
          </p:nvCxnSpPr>
          <p:spPr bwMode="gray">
            <a:xfrm rot="5400000">
              <a:off x="57241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Gerade Verbindung 36"/>
            <p:cNvCxnSpPr/>
            <p:nvPr userDrawn="1"/>
          </p:nvCxnSpPr>
          <p:spPr bwMode="gray">
            <a:xfrm rot="5400000">
              <a:off x="586818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Gerade Verbindung 37"/>
            <p:cNvCxnSpPr/>
            <p:nvPr userDrawn="1"/>
          </p:nvCxnSpPr>
          <p:spPr bwMode="gray">
            <a:xfrm rot="5400000">
              <a:off x="71643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Gerade Verbindung 38"/>
            <p:cNvCxnSpPr/>
            <p:nvPr userDrawn="1"/>
          </p:nvCxnSpPr>
          <p:spPr bwMode="gray">
            <a:xfrm rot="5400000">
              <a:off x="730838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Gerade Verbindung 39"/>
            <p:cNvCxnSpPr/>
            <p:nvPr userDrawn="1"/>
          </p:nvCxnSpPr>
          <p:spPr bwMode="gray">
            <a:xfrm rot="5400000">
              <a:off x="86045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uppieren 7"/>
          <p:cNvGrpSpPr/>
          <p:nvPr userDrawn="1"/>
        </p:nvGrpSpPr>
        <p:grpSpPr bwMode="gray">
          <a:xfrm>
            <a:off x="9252514" y="195486"/>
            <a:ext cx="216166" cy="4752594"/>
            <a:chOff x="9252514" y="195486"/>
            <a:chExt cx="216166" cy="4752594"/>
          </a:xfrm>
        </p:grpSpPr>
        <p:cxnSp>
          <p:nvCxnSpPr>
            <p:cNvPr id="48" name="Gerade Verbindung 47"/>
            <p:cNvCxnSpPr/>
            <p:nvPr userDrawn="1"/>
          </p:nvCxnSpPr>
          <p:spPr bwMode="gray">
            <a:xfrm>
              <a:off x="9252650" y="915566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Gerade Verbindung 48"/>
            <p:cNvCxnSpPr/>
            <p:nvPr userDrawn="1"/>
          </p:nvCxnSpPr>
          <p:spPr bwMode="gray">
            <a:xfrm>
              <a:off x="9252650" y="77150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Gerade Verbindung 49"/>
            <p:cNvCxnSpPr/>
            <p:nvPr userDrawn="1"/>
          </p:nvCxnSpPr>
          <p:spPr bwMode="gray">
            <a:xfrm>
              <a:off x="9252650" y="494808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Gerade Verbindung 50"/>
            <p:cNvCxnSpPr/>
            <p:nvPr userDrawn="1"/>
          </p:nvCxnSpPr>
          <p:spPr bwMode="gray">
            <a:xfrm>
              <a:off x="9252650" y="480406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Gerade Verbindung 51"/>
            <p:cNvCxnSpPr/>
            <p:nvPr userDrawn="1"/>
          </p:nvCxnSpPr>
          <p:spPr bwMode="gray">
            <a:xfrm>
              <a:off x="9252650" y="415597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Gerade Verbindung 52"/>
            <p:cNvCxnSpPr/>
            <p:nvPr userDrawn="1"/>
          </p:nvCxnSpPr>
          <p:spPr bwMode="gray">
            <a:xfrm>
              <a:off x="9252650" y="401195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Gerade Verbindung 53"/>
            <p:cNvCxnSpPr/>
            <p:nvPr userDrawn="1"/>
          </p:nvCxnSpPr>
          <p:spPr bwMode="gray">
            <a:xfrm>
              <a:off x="9252650" y="336386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Gerade Verbindung 54"/>
            <p:cNvCxnSpPr/>
            <p:nvPr userDrawn="1"/>
          </p:nvCxnSpPr>
          <p:spPr bwMode="gray">
            <a:xfrm>
              <a:off x="9252650" y="321984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Gerade Verbindung 55"/>
            <p:cNvCxnSpPr/>
            <p:nvPr userDrawn="1"/>
          </p:nvCxnSpPr>
          <p:spPr bwMode="gray">
            <a:xfrm>
              <a:off x="9252650" y="257175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Gerade Verbindung 56"/>
            <p:cNvCxnSpPr/>
            <p:nvPr userDrawn="1"/>
          </p:nvCxnSpPr>
          <p:spPr bwMode="gray">
            <a:xfrm>
              <a:off x="9252650" y="242773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Gerade Verbindung 57"/>
            <p:cNvCxnSpPr/>
            <p:nvPr userDrawn="1"/>
          </p:nvCxnSpPr>
          <p:spPr bwMode="gray">
            <a:xfrm>
              <a:off x="9252650" y="177964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Gerade Verbindung 58"/>
            <p:cNvCxnSpPr/>
            <p:nvPr userDrawn="1"/>
          </p:nvCxnSpPr>
          <p:spPr bwMode="gray">
            <a:xfrm>
              <a:off x="9252650" y="163562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Gerade Verbindung 59"/>
            <p:cNvCxnSpPr/>
            <p:nvPr userDrawn="1"/>
          </p:nvCxnSpPr>
          <p:spPr bwMode="gray">
            <a:xfrm>
              <a:off x="9252650" y="473205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Gerade Verbindung 81"/>
            <p:cNvCxnSpPr/>
            <p:nvPr userDrawn="1"/>
          </p:nvCxnSpPr>
          <p:spPr bwMode="gray">
            <a:xfrm>
              <a:off x="9252514" y="1275606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Gerade Verbindung 82"/>
            <p:cNvCxnSpPr/>
            <p:nvPr userDrawn="1"/>
          </p:nvCxnSpPr>
          <p:spPr bwMode="gray">
            <a:xfrm>
              <a:off x="9252520" y="195486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Gerade Verbindung 85"/>
            <p:cNvCxnSpPr/>
            <p:nvPr userDrawn="1"/>
          </p:nvCxnSpPr>
          <p:spPr bwMode="gray">
            <a:xfrm>
              <a:off x="9252650" y="1419225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uppieren 63"/>
          <p:cNvGrpSpPr/>
          <p:nvPr/>
        </p:nvGrpSpPr>
        <p:grpSpPr bwMode="gray">
          <a:xfrm>
            <a:off x="-324680" y="195486"/>
            <a:ext cx="216166" cy="4752594"/>
            <a:chOff x="9252650" y="195486"/>
            <a:chExt cx="216166" cy="4752594"/>
          </a:xfrm>
        </p:grpSpPr>
        <p:cxnSp>
          <p:nvCxnSpPr>
            <p:cNvPr id="65" name="Gerade Verbindung 64"/>
            <p:cNvCxnSpPr/>
            <p:nvPr userDrawn="1"/>
          </p:nvCxnSpPr>
          <p:spPr bwMode="gray">
            <a:xfrm>
              <a:off x="9252650" y="915566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Gerade Verbindung 66"/>
            <p:cNvCxnSpPr/>
            <p:nvPr userDrawn="1"/>
          </p:nvCxnSpPr>
          <p:spPr bwMode="gray">
            <a:xfrm>
              <a:off x="9252650" y="77150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Gerade Verbindung 67"/>
            <p:cNvCxnSpPr/>
            <p:nvPr userDrawn="1"/>
          </p:nvCxnSpPr>
          <p:spPr bwMode="gray">
            <a:xfrm>
              <a:off x="9252650" y="494808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Gerade Verbindung 68"/>
            <p:cNvCxnSpPr/>
            <p:nvPr userDrawn="1"/>
          </p:nvCxnSpPr>
          <p:spPr bwMode="gray">
            <a:xfrm>
              <a:off x="9252650" y="480406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Gerade Verbindung 69"/>
            <p:cNvCxnSpPr/>
            <p:nvPr userDrawn="1"/>
          </p:nvCxnSpPr>
          <p:spPr bwMode="gray">
            <a:xfrm>
              <a:off x="9252650" y="415597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Gerade Verbindung 70"/>
            <p:cNvCxnSpPr/>
            <p:nvPr userDrawn="1"/>
          </p:nvCxnSpPr>
          <p:spPr bwMode="gray">
            <a:xfrm>
              <a:off x="9252650" y="401195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Gerade Verbindung 71"/>
            <p:cNvCxnSpPr/>
            <p:nvPr userDrawn="1"/>
          </p:nvCxnSpPr>
          <p:spPr bwMode="gray">
            <a:xfrm>
              <a:off x="9252650" y="336386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Gerade Verbindung 72"/>
            <p:cNvCxnSpPr/>
            <p:nvPr userDrawn="1"/>
          </p:nvCxnSpPr>
          <p:spPr bwMode="gray">
            <a:xfrm>
              <a:off x="9252650" y="321984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Gerade Verbindung 73"/>
            <p:cNvCxnSpPr/>
            <p:nvPr userDrawn="1"/>
          </p:nvCxnSpPr>
          <p:spPr bwMode="gray">
            <a:xfrm>
              <a:off x="9252650" y="257175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Gerade Verbindung 74"/>
            <p:cNvCxnSpPr/>
            <p:nvPr userDrawn="1"/>
          </p:nvCxnSpPr>
          <p:spPr bwMode="gray">
            <a:xfrm>
              <a:off x="9252650" y="242773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Gerade Verbindung 75"/>
            <p:cNvCxnSpPr/>
            <p:nvPr userDrawn="1"/>
          </p:nvCxnSpPr>
          <p:spPr bwMode="gray">
            <a:xfrm>
              <a:off x="9252650" y="177964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Gerade Verbindung 76"/>
            <p:cNvCxnSpPr/>
            <p:nvPr userDrawn="1"/>
          </p:nvCxnSpPr>
          <p:spPr bwMode="gray">
            <a:xfrm>
              <a:off x="9252650" y="163562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Gerade Verbindung 77"/>
            <p:cNvCxnSpPr/>
            <p:nvPr userDrawn="1"/>
          </p:nvCxnSpPr>
          <p:spPr bwMode="gray">
            <a:xfrm>
              <a:off x="9252650" y="473205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Gerade Verbindung 80"/>
            <p:cNvCxnSpPr/>
            <p:nvPr userDrawn="1"/>
          </p:nvCxnSpPr>
          <p:spPr bwMode="gray">
            <a:xfrm>
              <a:off x="9252786" y="1275606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Gerade Verbindung 83"/>
            <p:cNvCxnSpPr/>
            <p:nvPr userDrawn="1"/>
          </p:nvCxnSpPr>
          <p:spPr bwMode="gray">
            <a:xfrm>
              <a:off x="9252786" y="195486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Gerade Verbindung 84"/>
            <p:cNvCxnSpPr/>
            <p:nvPr userDrawn="1"/>
          </p:nvCxnSpPr>
          <p:spPr bwMode="gray">
            <a:xfrm>
              <a:off x="9252786" y="1413738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Rechteck 65"/>
          <p:cNvSpPr/>
          <p:nvPr/>
        </p:nvSpPr>
        <p:spPr bwMode="gray">
          <a:xfrm>
            <a:off x="7524750" y="4948080"/>
            <a:ext cx="1295840" cy="144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fld id="{FCBC2E87-33EB-478A-988F-F7C865AFDA8A}" type="slidenum">
              <a:rPr lang="en-US" sz="800" smtClean="0">
                <a:solidFill>
                  <a:srgbClr val="8E8581"/>
                </a:solidFill>
              </a:rPr>
              <a:pPr algn="r"/>
              <a:t>‹#›</a:t>
            </a:fld>
            <a:endParaRPr lang="en-US" sz="800" dirty="0" smtClean="0">
              <a:solidFill>
                <a:srgbClr val="8E8581"/>
              </a:solidFill>
            </a:endParaRPr>
          </a:p>
        </p:txBody>
      </p:sp>
      <p:sp>
        <p:nvSpPr>
          <p:cNvPr id="79" name="Rechteck 13"/>
          <p:cNvSpPr/>
          <p:nvPr/>
        </p:nvSpPr>
        <p:spPr bwMode="gray">
          <a:xfrm>
            <a:off x="324390" y="4948080"/>
            <a:ext cx="7056000" cy="144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8"/>
            <a:r>
              <a:rPr lang="en-US" sz="800" dirty="0" smtClean="0">
                <a:solidFill>
                  <a:srgbClr val="8E8581"/>
                </a:solidFill>
              </a:rPr>
              <a:t>© GfK </a:t>
            </a:r>
            <a:r>
              <a:rPr lang="tr-TR" sz="800" dirty="0" err="1" smtClean="0">
                <a:solidFill>
                  <a:srgbClr val="8E8581"/>
                </a:solidFill>
              </a:rPr>
              <a:t>January</a:t>
            </a:r>
            <a:r>
              <a:rPr lang="tr-TR" sz="800" dirty="0" smtClean="0">
                <a:solidFill>
                  <a:srgbClr val="8E8581"/>
                </a:solidFill>
              </a:rPr>
              <a:t> 13, 2017</a:t>
            </a:r>
            <a:r>
              <a:rPr lang="en-US" sz="800" dirty="0" smtClean="0">
                <a:solidFill>
                  <a:srgbClr val="8E8581"/>
                </a:solidFill>
              </a:rPr>
              <a:t> | </a:t>
            </a:r>
            <a:r>
              <a:rPr lang="tr-TR" sz="800" dirty="0" err="1" smtClean="0">
                <a:solidFill>
                  <a:srgbClr val="8E8581"/>
                </a:solidFill>
              </a:rPr>
              <a:t>Vaillant</a:t>
            </a:r>
            <a:r>
              <a:rPr lang="tr-TR" sz="800" dirty="0" smtClean="0">
                <a:solidFill>
                  <a:srgbClr val="8E8581"/>
                </a:solidFill>
              </a:rPr>
              <a:t> </a:t>
            </a:r>
            <a:r>
              <a:rPr lang="tr-TR" sz="800" dirty="0" err="1" smtClean="0">
                <a:solidFill>
                  <a:srgbClr val="8E8581"/>
                </a:solidFill>
              </a:rPr>
              <a:t>Group</a:t>
            </a:r>
            <a:r>
              <a:rPr lang="tr-TR" sz="800" dirty="0" smtClean="0">
                <a:solidFill>
                  <a:srgbClr val="8E8581"/>
                </a:solidFill>
              </a:rPr>
              <a:t> </a:t>
            </a:r>
            <a:r>
              <a:rPr lang="tr-TR" sz="800" dirty="0" err="1" smtClean="0">
                <a:solidFill>
                  <a:srgbClr val="8E8581"/>
                </a:solidFill>
              </a:rPr>
              <a:t>Segmentation</a:t>
            </a:r>
            <a:r>
              <a:rPr lang="tr-TR" sz="800" dirty="0" smtClean="0">
                <a:solidFill>
                  <a:srgbClr val="8E8581"/>
                </a:solidFill>
              </a:rPr>
              <a:t> Report</a:t>
            </a:r>
            <a:endParaRPr lang="en-US" sz="800" dirty="0" smtClean="0">
              <a:solidFill>
                <a:srgbClr val="8E8581"/>
              </a:solidFill>
            </a:endParaRPr>
          </a:p>
        </p:txBody>
      </p:sp>
      <p:sp>
        <p:nvSpPr>
          <p:cNvPr id="4" name="VCT_Marker_ID_4" hidden="1"/>
          <p:cNvSpPr/>
          <p:nvPr userDrawn="1">
            <p:custDataLst>
              <p:tags r:id="rId24"/>
            </p:custDataLst>
          </p:nvPr>
        </p:nvSpPr>
        <p:spPr bwMode="gray">
          <a:xfrm>
            <a:off x="1270000" y="127000"/>
            <a:ext cx="127000" cy="127000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76" tIns="45688" rIns="91376" bIns="4568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buFont typeface="Courier New" pitchFamily="49" charset="0"/>
              <a:buNone/>
            </a:pPr>
            <a:endParaRPr lang="en-US" sz="1600" dirty="0" smtClean="0">
              <a:solidFill>
                <a:srgbClr val="0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85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6" r:id="rId15"/>
    <p:sldLayoutId id="2147483697" r:id="rId16"/>
    <p:sldLayoutId id="2147483698" r:id="rId17"/>
    <p:sldLayoutId id="2147483699" r:id="rId18"/>
    <p:sldLayoutId id="2147483700" r:id="rId19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3760" rtl="0" eaLnBrk="1" latinLnBrk="0" hangingPunct="1">
        <a:spcBef>
          <a:spcPct val="0"/>
        </a:spcBef>
        <a:buNone/>
        <a:defRPr sz="1800" kern="1200">
          <a:solidFill>
            <a:schemeClr val="tx1"/>
          </a:solidFill>
          <a:latin typeface="Arial" pitchFamily="34" charset="0"/>
          <a:ea typeface="+mj-ea"/>
          <a:cs typeface="+mj-cs"/>
        </a:defRPr>
      </a:lvl1pPr>
    </p:titleStyle>
    <p:bodyStyle>
      <a:lvl1pPr marL="0" marR="0" indent="0" algn="l" defTabSz="91376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SzTx/>
        <a:buFont typeface="Arial" pitchFamily="34" charset="0"/>
        <a:buNone/>
        <a:tabLst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179874" marR="0" indent="-179874" algn="l" defTabSz="91376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SzTx/>
        <a:buFont typeface="Wingdings" panose="05000000000000000000" pitchFamily="2" charset="2"/>
        <a:buChar char="§"/>
        <a:tabLst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359748" marR="0" indent="-180849" algn="l" defTabSz="91376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SzTx/>
        <a:buFont typeface="Wingdings" panose="05000000000000000000" pitchFamily="2" charset="2"/>
        <a:buChar char="§"/>
        <a:tabLst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539622" marR="0" indent="-180849" algn="l" defTabSz="91376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SzTx/>
        <a:buFont typeface="Wingdings" panose="05000000000000000000" pitchFamily="2" charset="2"/>
        <a:buChar char="§"/>
        <a:tabLst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719496" marR="0" indent="-180849" algn="l" defTabSz="91376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SzTx/>
        <a:buFont typeface="Wingdings" panose="05000000000000000000" pitchFamily="2" charset="2"/>
        <a:buChar char="§"/>
        <a:tabLst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719496" marR="0" indent="-180849" algn="l" defTabSz="91376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SzTx/>
        <a:buFont typeface="Wingdings" panose="05000000000000000000" pitchFamily="2" charset="2"/>
        <a:buChar char="§"/>
        <a:tabLst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6pPr>
      <a:lvl7pPr marL="719496" marR="0" indent="-180849" algn="l" defTabSz="91376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SzTx/>
        <a:buFont typeface="Wingdings" panose="05000000000000000000" pitchFamily="2" charset="2"/>
        <a:buChar char="§"/>
        <a:tabLst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7pPr>
      <a:lvl8pPr marL="539622" indent="-179874" algn="l" defTabSz="913760" rtl="0" eaLnBrk="1" latinLnBrk="0" hangingPunct="1">
        <a:spcBef>
          <a:spcPts val="300"/>
        </a:spcBef>
        <a:spcAft>
          <a:spcPts val="0"/>
        </a:spcAft>
        <a:buFont typeface="Arial" pitchFamily="34" charset="0"/>
        <a:buChar char="•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8pPr>
      <a:lvl9pPr marL="719496" marR="0" indent="-180849" algn="l" defTabSz="91376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SzTx/>
        <a:buFont typeface="Wingdings" panose="05000000000000000000" pitchFamily="2" charset="2"/>
        <a:buChar char="§"/>
        <a:tabLst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9pPr>
    </p:bodyStyle>
    <p:otherStyle>
      <a:defPPr>
        <a:defRPr lang="en-US"/>
      </a:defPPr>
      <a:lvl1pPr marL="0" algn="l" defTabSz="9137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880" algn="l" defTabSz="9137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760" algn="l" defTabSz="9137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640" algn="l" defTabSz="9137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520" algn="l" defTabSz="9137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400" algn="l" defTabSz="9137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280" algn="l" defTabSz="9137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160" algn="l" defTabSz="9137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040" algn="l" defTabSz="9137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2588005025"/>
              </p:ext>
            </p:extLst>
          </p:nvPr>
        </p:nvGraphicFramePr>
        <p:xfrm>
          <a:off x="1600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0" name="think-cell Folie" r:id="rId31" imgW="353" imgH="353" progId="TCLayout.ActiveDocument.1">
                  <p:embed/>
                </p:oleObj>
              </mc:Choice>
              <mc:Fallback>
                <p:oleObj name="think-cell Folie" r:id="rId31" imgW="353" imgH="35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600" y="1590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323411" y="195420"/>
            <a:ext cx="6408889" cy="57608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GB" dirty="0" smtClean="0"/>
              <a:t>Click to add headline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9"/>
            </p:custDataLst>
          </p:nvPr>
        </p:nvSpPr>
        <p:spPr bwMode="gray">
          <a:xfrm>
            <a:off x="323410" y="915521"/>
            <a:ext cx="8497180" cy="3816530"/>
          </a:xfrm>
          <a:prstGeom prst="rect">
            <a:avLst/>
          </a:prstGeom>
        </p:spPr>
        <p:txBody>
          <a:bodyPr vert="horz" lIns="0" tIns="17964" rIns="0" bIns="0" rtlCol="0" anchor="t" anchorCtr="0">
            <a:noAutofit/>
          </a:bodyPr>
          <a:lstStyle/>
          <a:p>
            <a:pPr lvl="0"/>
            <a:r>
              <a:rPr lang="en-GB" noProof="0" dirty="0" smtClean="0"/>
              <a:t>Click to add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  <a:p>
            <a:pPr lvl="5"/>
            <a:r>
              <a:rPr lang="en-GB" noProof="0" dirty="0" smtClean="0"/>
              <a:t>Sixth level</a:t>
            </a:r>
          </a:p>
          <a:p>
            <a:pPr lvl="6"/>
            <a:r>
              <a:rPr lang="en-GB" noProof="0" dirty="0" smtClean="0"/>
              <a:t>Seventh level</a:t>
            </a:r>
          </a:p>
          <a:p>
            <a:pPr lvl="6"/>
            <a:r>
              <a:rPr lang="en-GB" noProof="0" dirty="0" smtClean="0"/>
              <a:t>Eighth level</a:t>
            </a:r>
          </a:p>
          <a:p>
            <a:pPr lvl="8"/>
            <a:r>
              <a:rPr lang="en-GB" noProof="0" dirty="0" smtClean="0"/>
              <a:t>Ninth level</a:t>
            </a:r>
          </a:p>
        </p:txBody>
      </p:sp>
      <p:grpSp>
        <p:nvGrpSpPr>
          <p:cNvPr id="15" name="Gruppieren 14"/>
          <p:cNvGrpSpPr/>
          <p:nvPr/>
        </p:nvGrpSpPr>
        <p:grpSpPr bwMode="gray">
          <a:xfrm>
            <a:off x="323850" y="-315520"/>
            <a:ext cx="8496740" cy="216030"/>
            <a:chOff x="323850" y="-531550"/>
            <a:chExt cx="8496740" cy="432060"/>
          </a:xfrm>
        </p:grpSpPr>
        <p:cxnSp>
          <p:nvCxnSpPr>
            <p:cNvPr id="16" name="Gerade Verbindung 15"/>
            <p:cNvCxnSpPr/>
            <p:nvPr userDrawn="1"/>
          </p:nvCxnSpPr>
          <p:spPr bwMode="gray">
            <a:xfrm rot="5400000">
              <a:off x="10782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 rot="5400000">
              <a:off x="14035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 rot="5400000">
              <a:off x="154758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 rot="5400000">
              <a:off x="28437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 rot="5400000">
              <a:off x="298778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20"/>
            <p:cNvCxnSpPr/>
            <p:nvPr userDrawn="1"/>
          </p:nvCxnSpPr>
          <p:spPr bwMode="gray">
            <a:xfrm rot="5400000">
              <a:off x="42839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5400000">
              <a:off x="442798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rade Verbindung 22"/>
            <p:cNvCxnSpPr/>
            <p:nvPr userDrawn="1"/>
          </p:nvCxnSpPr>
          <p:spPr bwMode="gray">
            <a:xfrm rot="5400000">
              <a:off x="57241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 Verbindung 23"/>
            <p:cNvCxnSpPr/>
            <p:nvPr userDrawn="1"/>
          </p:nvCxnSpPr>
          <p:spPr bwMode="gray">
            <a:xfrm rot="5400000">
              <a:off x="586818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 Verbindung 24"/>
            <p:cNvCxnSpPr/>
            <p:nvPr userDrawn="1"/>
          </p:nvCxnSpPr>
          <p:spPr bwMode="gray">
            <a:xfrm rot="5400000">
              <a:off x="71643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Gerade Verbindung 25"/>
            <p:cNvCxnSpPr/>
            <p:nvPr userDrawn="1"/>
          </p:nvCxnSpPr>
          <p:spPr bwMode="gray">
            <a:xfrm rot="5400000">
              <a:off x="730838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Gerade Verbindung 26"/>
            <p:cNvCxnSpPr/>
            <p:nvPr userDrawn="1"/>
          </p:nvCxnSpPr>
          <p:spPr bwMode="gray">
            <a:xfrm rot="5400000">
              <a:off x="86045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uppieren 27"/>
          <p:cNvGrpSpPr/>
          <p:nvPr/>
        </p:nvGrpSpPr>
        <p:grpSpPr bwMode="gray">
          <a:xfrm>
            <a:off x="323850" y="5236120"/>
            <a:ext cx="8496740" cy="216030"/>
            <a:chOff x="323850" y="-531550"/>
            <a:chExt cx="8496740" cy="432060"/>
          </a:xfrm>
        </p:grpSpPr>
        <p:cxnSp>
          <p:nvCxnSpPr>
            <p:cNvPr id="29" name="Gerade Verbindung 28"/>
            <p:cNvCxnSpPr/>
            <p:nvPr userDrawn="1"/>
          </p:nvCxnSpPr>
          <p:spPr bwMode="gray">
            <a:xfrm rot="5400000">
              <a:off x="10782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Gerade Verbindung 29"/>
            <p:cNvCxnSpPr/>
            <p:nvPr userDrawn="1"/>
          </p:nvCxnSpPr>
          <p:spPr bwMode="gray">
            <a:xfrm rot="5400000">
              <a:off x="14035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Gerade Verbindung 30"/>
            <p:cNvCxnSpPr/>
            <p:nvPr userDrawn="1"/>
          </p:nvCxnSpPr>
          <p:spPr bwMode="gray">
            <a:xfrm rot="5400000">
              <a:off x="154758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Gerade Verbindung 31"/>
            <p:cNvCxnSpPr/>
            <p:nvPr userDrawn="1"/>
          </p:nvCxnSpPr>
          <p:spPr bwMode="gray">
            <a:xfrm rot="5400000">
              <a:off x="28437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Gerade Verbindung 32"/>
            <p:cNvCxnSpPr/>
            <p:nvPr userDrawn="1"/>
          </p:nvCxnSpPr>
          <p:spPr bwMode="gray">
            <a:xfrm rot="5400000">
              <a:off x="298778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Gerade Verbindung 33"/>
            <p:cNvCxnSpPr/>
            <p:nvPr userDrawn="1"/>
          </p:nvCxnSpPr>
          <p:spPr bwMode="gray">
            <a:xfrm rot="5400000">
              <a:off x="42839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Gerade Verbindung 34"/>
            <p:cNvCxnSpPr/>
            <p:nvPr userDrawn="1"/>
          </p:nvCxnSpPr>
          <p:spPr bwMode="gray">
            <a:xfrm rot="5400000">
              <a:off x="442798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Gerade Verbindung 35"/>
            <p:cNvCxnSpPr/>
            <p:nvPr userDrawn="1"/>
          </p:nvCxnSpPr>
          <p:spPr bwMode="gray">
            <a:xfrm rot="5400000">
              <a:off x="57241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Gerade Verbindung 36"/>
            <p:cNvCxnSpPr/>
            <p:nvPr userDrawn="1"/>
          </p:nvCxnSpPr>
          <p:spPr bwMode="gray">
            <a:xfrm rot="5400000">
              <a:off x="586818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Gerade Verbindung 37"/>
            <p:cNvCxnSpPr/>
            <p:nvPr userDrawn="1"/>
          </p:nvCxnSpPr>
          <p:spPr bwMode="gray">
            <a:xfrm rot="5400000">
              <a:off x="71643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Gerade Verbindung 38"/>
            <p:cNvCxnSpPr/>
            <p:nvPr userDrawn="1"/>
          </p:nvCxnSpPr>
          <p:spPr bwMode="gray">
            <a:xfrm rot="5400000">
              <a:off x="730838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Gerade Verbindung 39"/>
            <p:cNvCxnSpPr/>
            <p:nvPr userDrawn="1"/>
          </p:nvCxnSpPr>
          <p:spPr bwMode="gray">
            <a:xfrm rot="5400000">
              <a:off x="86045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uppieren 7"/>
          <p:cNvGrpSpPr/>
          <p:nvPr/>
        </p:nvGrpSpPr>
        <p:grpSpPr bwMode="gray">
          <a:xfrm>
            <a:off x="9252514" y="195486"/>
            <a:ext cx="216166" cy="4752594"/>
            <a:chOff x="9252514" y="195486"/>
            <a:chExt cx="216166" cy="4752594"/>
          </a:xfrm>
        </p:grpSpPr>
        <p:cxnSp>
          <p:nvCxnSpPr>
            <p:cNvPr id="48" name="Gerade Verbindung 47"/>
            <p:cNvCxnSpPr/>
            <p:nvPr userDrawn="1"/>
          </p:nvCxnSpPr>
          <p:spPr bwMode="gray">
            <a:xfrm>
              <a:off x="9252650" y="915566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Gerade Verbindung 48"/>
            <p:cNvCxnSpPr/>
            <p:nvPr userDrawn="1"/>
          </p:nvCxnSpPr>
          <p:spPr bwMode="gray">
            <a:xfrm>
              <a:off x="9252650" y="77150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Gerade Verbindung 49"/>
            <p:cNvCxnSpPr/>
            <p:nvPr userDrawn="1"/>
          </p:nvCxnSpPr>
          <p:spPr bwMode="gray">
            <a:xfrm>
              <a:off x="9252650" y="494808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Gerade Verbindung 50"/>
            <p:cNvCxnSpPr/>
            <p:nvPr userDrawn="1"/>
          </p:nvCxnSpPr>
          <p:spPr bwMode="gray">
            <a:xfrm>
              <a:off x="9252650" y="480406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Gerade Verbindung 51"/>
            <p:cNvCxnSpPr/>
            <p:nvPr userDrawn="1"/>
          </p:nvCxnSpPr>
          <p:spPr bwMode="gray">
            <a:xfrm>
              <a:off x="9252650" y="415597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Gerade Verbindung 52"/>
            <p:cNvCxnSpPr/>
            <p:nvPr userDrawn="1"/>
          </p:nvCxnSpPr>
          <p:spPr bwMode="gray">
            <a:xfrm>
              <a:off x="9252650" y="401195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Gerade Verbindung 53"/>
            <p:cNvCxnSpPr/>
            <p:nvPr userDrawn="1"/>
          </p:nvCxnSpPr>
          <p:spPr bwMode="gray">
            <a:xfrm>
              <a:off x="9252650" y="336386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Gerade Verbindung 54"/>
            <p:cNvCxnSpPr/>
            <p:nvPr userDrawn="1"/>
          </p:nvCxnSpPr>
          <p:spPr bwMode="gray">
            <a:xfrm>
              <a:off x="9252650" y="321984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Gerade Verbindung 55"/>
            <p:cNvCxnSpPr/>
            <p:nvPr userDrawn="1"/>
          </p:nvCxnSpPr>
          <p:spPr bwMode="gray">
            <a:xfrm>
              <a:off x="9252650" y="257175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Gerade Verbindung 56"/>
            <p:cNvCxnSpPr/>
            <p:nvPr userDrawn="1"/>
          </p:nvCxnSpPr>
          <p:spPr bwMode="gray">
            <a:xfrm>
              <a:off x="9252650" y="242773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Gerade Verbindung 57"/>
            <p:cNvCxnSpPr/>
            <p:nvPr userDrawn="1"/>
          </p:nvCxnSpPr>
          <p:spPr bwMode="gray">
            <a:xfrm>
              <a:off x="9252650" y="177964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Gerade Verbindung 58"/>
            <p:cNvCxnSpPr/>
            <p:nvPr userDrawn="1"/>
          </p:nvCxnSpPr>
          <p:spPr bwMode="gray">
            <a:xfrm>
              <a:off x="9252650" y="163562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Gerade Verbindung 59"/>
            <p:cNvCxnSpPr/>
            <p:nvPr userDrawn="1"/>
          </p:nvCxnSpPr>
          <p:spPr bwMode="gray">
            <a:xfrm>
              <a:off x="9252650" y="473205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Gerade Verbindung 81"/>
            <p:cNvCxnSpPr/>
            <p:nvPr userDrawn="1"/>
          </p:nvCxnSpPr>
          <p:spPr bwMode="gray">
            <a:xfrm>
              <a:off x="9252514" y="1275606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Gerade Verbindung 82"/>
            <p:cNvCxnSpPr/>
            <p:nvPr userDrawn="1"/>
          </p:nvCxnSpPr>
          <p:spPr bwMode="gray">
            <a:xfrm>
              <a:off x="9252520" y="195486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Gerade Verbindung 85"/>
            <p:cNvCxnSpPr/>
            <p:nvPr userDrawn="1"/>
          </p:nvCxnSpPr>
          <p:spPr bwMode="gray">
            <a:xfrm>
              <a:off x="9252650" y="1419225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uppieren 63"/>
          <p:cNvGrpSpPr/>
          <p:nvPr/>
        </p:nvGrpSpPr>
        <p:grpSpPr bwMode="gray">
          <a:xfrm>
            <a:off x="-324680" y="195486"/>
            <a:ext cx="216166" cy="4752594"/>
            <a:chOff x="9252650" y="195486"/>
            <a:chExt cx="216166" cy="4752594"/>
          </a:xfrm>
        </p:grpSpPr>
        <p:cxnSp>
          <p:nvCxnSpPr>
            <p:cNvPr id="65" name="Gerade Verbindung 64"/>
            <p:cNvCxnSpPr/>
            <p:nvPr userDrawn="1"/>
          </p:nvCxnSpPr>
          <p:spPr bwMode="gray">
            <a:xfrm>
              <a:off x="9252650" y="915566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Gerade Verbindung 66"/>
            <p:cNvCxnSpPr/>
            <p:nvPr userDrawn="1"/>
          </p:nvCxnSpPr>
          <p:spPr bwMode="gray">
            <a:xfrm>
              <a:off x="9252650" y="77150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Gerade Verbindung 67"/>
            <p:cNvCxnSpPr/>
            <p:nvPr userDrawn="1"/>
          </p:nvCxnSpPr>
          <p:spPr bwMode="gray">
            <a:xfrm>
              <a:off x="9252650" y="494808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Gerade Verbindung 68"/>
            <p:cNvCxnSpPr/>
            <p:nvPr userDrawn="1"/>
          </p:nvCxnSpPr>
          <p:spPr bwMode="gray">
            <a:xfrm>
              <a:off x="9252650" y="480406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Gerade Verbindung 69"/>
            <p:cNvCxnSpPr/>
            <p:nvPr userDrawn="1"/>
          </p:nvCxnSpPr>
          <p:spPr bwMode="gray">
            <a:xfrm>
              <a:off x="9252650" y="415597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Gerade Verbindung 70"/>
            <p:cNvCxnSpPr/>
            <p:nvPr userDrawn="1"/>
          </p:nvCxnSpPr>
          <p:spPr bwMode="gray">
            <a:xfrm>
              <a:off x="9252650" y="401195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Gerade Verbindung 71"/>
            <p:cNvCxnSpPr/>
            <p:nvPr userDrawn="1"/>
          </p:nvCxnSpPr>
          <p:spPr bwMode="gray">
            <a:xfrm>
              <a:off x="9252650" y="336386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Gerade Verbindung 72"/>
            <p:cNvCxnSpPr/>
            <p:nvPr userDrawn="1"/>
          </p:nvCxnSpPr>
          <p:spPr bwMode="gray">
            <a:xfrm>
              <a:off x="9252650" y="321984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Gerade Verbindung 73"/>
            <p:cNvCxnSpPr/>
            <p:nvPr userDrawn="1"/>
          </p:nvCxnSpPr>
          <p:spPr bwMode="gray">
            <a:xfrm>
              <a:off x="9252650" y="257175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Gerade Verbindung 74"/>
            <p:cNvCxnSpPr/>
            <p:nvPr userDrawn="1"/>
          </p:nvCxnSpPr>
          <p:spPr bwMode="gray">
            <a:xfrm>
              <a:off x="9252650" y="242773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Gerade Verbindung 75"/>
            <p:cNvCxnSpPr/>
            <p:nvPr userDrawn="1"/>
          </p:nvCxnSpPr>
          <p:spPr bwMode="gray">
            <a:xfrm>
              <a:off x="9252650" y="177964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Gerade Verbindung 76"/>
            <p:cNvCxnSpPr/>
            <p:nvPr userDrawn="1"/>
          </p:nvCxnSpPr>
          <p:spPr bwMode="gray">
            <a:xfrm>
              <a:off x="9252650" y="163562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Gerade Verbindung 77"/>
            <p:cNvCxnSpPr/>
            <p:nvPr userDrawn="1"/>
          </p:nvCxnSpPr>
          <p:spPr bwMode="gray">
            <a:xfrm>
              <a:off x="9252650" y="473205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Gerade Verbindung 80"/>
            <p:cNvCxnSpPr/>
            <p:nvPr userDrawn="1"/>
          </p:nvCxnSpPr>
          <p:spPr bwMode="gray">
            <a:xfrm>
              <a:off x="9252786" y="1275606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Gerade Verbindung 83"/>
            <p:cNvCxnSpPr/>
            <p:nvPr userDrawn="1"/>
          </p:nvCxnSpPr>
          <p:spPr bwMode="gray">
            <a:xfrm>
              <a:off x="9252786" y="195486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Gerade Verbindung 84"/>
            <p:cNvCxnSpPr/>
            <p:nvPr userDrawn="1"/>
          </p:nvCxnSpPr>
          <p:spPr bwMode="gray">
            <a:xfrm>
              <a:off x="9252786" y="1413738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Rechteck 65"/>
          <p:cNvSpPr/>
          <p:nvPr/>
        </p:nvSpPr>
        <p:spPr bwMode="gray">
          <a:xfrm>
            <a:off x="7524750" y="4948080"/>
            <a:ext cx="1295840" cy="144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 defTabSz="912480"/>
            <a:fld id="{FCBC2E87-33EB-478A-988F-F7C865AFDA8A}" type="slidenum">
              <a:rPr lang="en-GB" sz="800" smtClean="0">
                <a:solidFill>
                  <a:srgbClr val="8E8581"/>
                </a:solidFill>
                <a:cs typeface="Arial"/>
                <a:sym typeface="Arial"/>
              </a:rPr>
              <a:pPr algn="r" defTabSz="912480"/>
              <a:t>‹#›</a:t>
            </a:fld>
            <a:endParaRPr lang="en-GB" sz="800" dirty="0" smtClean="0">
              <a:solidFill>
                <a:srgbClr val="8E8581"/>
              </a:solidFill>
              <a:cs typeface="Arial"/>
              <a:sym typeface="Arial"/>
            </a:endParaRPr>
          </a:p>
        </p:txBody>
      </p:sp>
      <p:sp>
        <p:nvSpPr>
          <p:cNvPr id="4" name="VCT_Marker_ID_4" hidden="1"/>
          <p:cNvSpPr/>
          <p:nvPr>
            <p:custDataLst>
              <p:tags r:id="rId30"/>
            </p:custDataLst>
          </p:nvPr>
        </p:nvSpPr>
        <p:spPr bwMode="gray">
          <a:xfrm>
            <a:off x="1270000" y="127000"/>
            <a:ext cx="127000" cy="127000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248" tIns="45624" rIns="91248" bIns="4562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2480">
              <a:spcBef>
                <a:spcPts val="300"/>
              </a:spcBef>
              <a:buFont typeface="Courier New" pitchFamily="49" charset="0"/>
              <a:buNone/>
            </a:pPr>
            <a:endParaRPr lang="en-GB" sz="1600" dirty="0" smtClean="0">
              <a:solidFill>
                <a:srgbClr val="000000"/>
              </a:solidFill>
              <a:cs typeface="Arial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45435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  <p:sldLayoutId id="2147483720" r:id="rId18"/>
    <p:sldLayoutId id="2147483721" r:id="rId19"/>
    <p:sldLayoutId id="2147483722" r:id="rId20"/>
    <p:sldLayoutId id="2147483723" r:id="rId21"/>
    <p:sldLayoutId id="2147483724" r:id="rId22"/>
    <p:sldLayoutId id="2147483725" r:id="rId23"/>
    <p:sldLayoutId id="2147483726" r:id="rId24"/>
    <p:sldLayoutId id="2147483727" r:id="rId2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2480" rtl="0" eaLnBrk="1" latinLnBrk="0" hangingPunct="1">
        <a:spcBef>
          <a:spcPct val="0"/>
        </a:spcBef>
        <a:buNone/>
        <a:defRPr sz="1800" kern="1200">
          <a:solidFill>
            <a:schemeClr val="tx1"/>
          </a:solidFill>
          <a:latin typeface="Arial" pitchFamily="34" charset="0"/>
          <a:ea typeface="+mj-ea"/>
          <a:cs typeface="+mj-cs"/>
        </a:defRPr>
      </a:lvl1pPr>
    </p:titleStyle>
    <p:bodyStyle>
      <a:lvl1pPr marL="0" marR="0" indent="0" algn="l" defTabSz="91248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SzTx/>
        <a:buFont typeface="Arial" pitchFamily="34" charset="0"/>
        <a:buNone/>
        <a:tabLst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179622" marR="0" indent="-179622" algn="l" defTabSz="91248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SzTx/>
        <a:buFont typeface="Wingdings" panose="05000000000000000000" pitchFamily="2" charset="2"/>
        <a:buChar char="§"/>
        <a:tabLst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359244" marR="0" indent="-180597" algn="l" defTabSz="91248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SzTx/>
        <a:buFont typeface="Wingdings" panose="05000000000000000000" pitchFamily="2" charset="2"/>
        <a:buChar char="§"/>
        <a:tabLst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538870" marR="0" indent="-180597" algn="l" defTabSz="91248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SzTx/>
        <a:buFont typeface="Wingdings" panose="05000000000000000000" pitchFamily="2" charset="2"/>
        <a:buChar char="§"/>
        <a:tabLst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718488" marR="0" indent="-180597" algn="l" defTabSz="91248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SzTx/>
        <a:buFont typeface="Wingdings" panose="05000000000000000000" pitchFamily="2" charset="2"/>
        <a:buChar char="§"/>
        <a:tabLst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718488" marR="0" indent="-180597" algn="l" defTabSz="91248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SzTx/>
        <a:buFont typeface="Wingdings" panose="05000000000000000000" pitchFamily="2" charset="2"/>
        <a:buChar char="§"/>
        <a:tabLst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6pPr>
      <a:lvl7pPr marL="718488" marR="0" indent="-180597" algn="l" defTabSz="91248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SzTx/>
        <a:buFont typeface="Wingdings" panose="05000000000000000000" pitchFamily="2" charset="2"/>
        <a:buChar char="§"/>
        <a:tabLst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7pPr>
      <a:lvl8pPr marL="538870" indent="-179622" algn="l" defTabSz="912480" rtl="0" eaLnBrk="1" latinLnBrk="0" hangingPunct="1">
        <a:spcBef>
          <a:spcPts val="300"/>
        </a:spcBef>
        <a:spcAft>
          <a:spcPts val="0"/>
        </a:spcAft>
        <a:buFont typeface="Arial" pitchFamily="34" charset="0"/>
        <a:buChar char="•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8pPr>
      <a:lvl9pPr marL="718488" marR="0" indent="-180597" algn="l" defTabSz="91248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SzTx/>
        <a:buFont typeface="Wingdings" panose="05000000000000000000" pitchFamily="2" charset="2"/>
        <a:buChar char="§"/>
        <a:tabLst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9pPr>
    </p:bodyStyle>
    <p:otherStyle>
      <a:defPPr>
        <a:defRPr lang="en-US"/>
      </a:defPPr>
      <a:lvl1pPr marL="0" algn="l" defTabSz="9124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240" algn="l" defTabSz="9124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480" algn="l" defTabSz="9124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720" algn="l" defTabSz="9124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962" algn="l" defTabSz="9124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1205" algn="l" defTabSz="9124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7444" algn="l" defTabSz="9124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3686" algn="l" defTabSz="9124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9928" algn="l" defTabSz="9124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323852" y="195419"/>
            <a:ext cx="6408449" cy="576105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noProof="0" dirty="0"/>
              <a:t>Click to add 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4"/>
            </p:custDataLst>
          </p:nvPr>
        </p:nvSpPr>
        <p:spPr bwMode="gray">
          <a:xfrm>
            <a:off x="323850" y="915521"/>
            <a:ext cx="8496300" cy="3816817"/>
          </a:xfrm>
          <a:prstGeom prst="rect">
            <a:avLst/>
          </a:prstGeom>
        </p:spPr>
        <p:txBody>
          <a:bodyPr vert="horz" lIns="0" tIns="13500" rIns="0" bIns="0" rtlCol="0" anchor="t" anchorCtr="0">
            <a:noAutofit/>
          </a:bodyPr>
          <a:lstStyle/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Sixth level</a:t>
            </a:r>
          </a:p>
          <a:p>
            <a:pPr lvl="6"/>
            <a:r>
              <a:rPr lang="en-US" noProof="0" dirty="0"/>
              <a:t>Seventh level</a:t>
            </a:r>
          </a:p>
          <a:p>
            <a:pPr lvl="6"/>
            <a:r>
              <a:rPr lang="en-US" noProof="0" dirty="0"/>
              <a:t>Eighth level</a:t>
            </a:r>
          </a:p>
          <a:p>
            <a:pPr lvl="8"/>
            <a:r>
              <a:rPr lang="en-US" noProof="0" dirty="0"/>
              <a:t>Ninth level</a:t>
            </a:r>
          </a:p>
        </p:txBody>
      </p:sp>
      <p:sp>
        <p:nvSpPr>
          <p:cNvPr id="4" name="VCT_Marker_ID_4" hidden="1"/>
          <p:cNvSpPr/>
          <p:nvPr userDrawn="1">
            <p:custDataLst>
              <p:tags r:id="rId25"/>
            </p:custDataLst>
          </p:nvPr>
        </p:nvSpPr>
        <p:spPr bwMode="gray">
          <a:xfrm>
            <a:off x="1270001" y="127001"/>
            <a:ext cx="127000" cy="127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buFont typeface="Courier New" pitchFamily="49" charset="0"/>
              <a:buNone/>
            </a:pP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66" name="Rechteck 65"/>
          <p:cNvSpPr/>
          <p:nvPr userDrawn="1"/>
        </p:nvSpPr>
        <p:spPr bwMode="gray">
          <a:xfrm>
            <a:off x="7524751" y="4948080"/>
            <a:ext cx="1295840" cy="144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 defTabSz="685800"/>
            <a:fld id="{FCBC2E87-33EB-478A-988F-F7C865AFDA8A}" type="slidenum">
              <a:rPr lang="en-US" sz="800">
                <a:solidFill>
                  <a:srgbClr val="928580"/>
                </a:solidFill>
              </a:rPr>
              <a:pPr algn="r" defTabSz="685800"/>
              <a:t>‹#›</a:t>
            </a:fld>
            <a:endParaRPr lang="en-US" sz="800" dirty="0">
              <a:solidFill>
                <a:srgbClr val="9285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756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  <p:sldLayoutId id="2147483746" r:id="rId17"/>
    <p:sldLayoutId id="2147483747" r:id="rId18"/>
    <p:sldLayoutId id="2147483748" r:id="rId19"/>
    <p:sldLayoutId id="2147483749" r:id="rId20"/>
    <p:sldLayoutId id="2147483751" r:id="rId21"/>
    <p:sldLayoutId id="2147483752" r:id="rId2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  <p:txStyles>
    <p:titleStyle>
      <a:lvl1pPr algn="l" defTabSz="914378" rtl="0" eaLnBrk="1" latinLnBrk="0" hangingPunct="1">
        <a:spcBef>
          <a:spcPct val="0"/>
        </a:spcBef>
        <a:buNone/>
        <a:defRPr sz="2000" kern="1200">
          <a:solidFill>
            <a:schemeClr val="tx1"/>
          </a:solidFill>
          <a:latin typeface="Arial" pitchFamily="34" charset="0"/>
          <a:ea typeface="+mj-ea"/>
          <a:cs typeface="+mj-cs"/>
        </a:defRPr>
      </a:lvl1pPr>
    </p:titleStyle>
    <p:bodyStyle>
      <a:lvl1pPr marL="0" marR="0" indent="0" algn="l" defTabSz="914378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Tx/>
        <a:buSzTx/>
        <a:buFont typeface="Arial" pitchFamily="34" charset="0"/>
        <a:buNone/>
        <a:tabLst/>
        <a:defRPr sz="1800" kern="1200">
          <a:solidFill>
            <a:schemeClr val="tx2"/>
          </a:solidFill>
          <a:latin typeface="Arial" pitchFamily="34" charset="0"/>
          <a:ea typeface="+mn-ea"/>
          <a:cs typeface="Arial" pitchFamily="34" charset="0"/>
        </a:defRPr>
      </a:lvl1pPr>
      <a:lvl2pPr marL="0" marR="0" indent="0" algn="l" defTabSz="914378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Tx/>
        <a:buSzTx/>
        <a:buFont typeface="Arial" pitchFamily="34" charset="0"/>
        <a:buNone/>
        <a:tabLst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80971" marR="0" indent="-180971" algn="l" defTabSz="914378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SzTx/>
        <a:buFont typeface="Arial" pitchFamily="34" charset="0"/>
        <a:buChar char="•"/>
        <a:tabLst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359991" marR="0" indent="-180971" algn="l" defTabSz="914378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SzTx/>
        <a:buFont typeface="Arial" pitchFamily="34" charset="0"/>
        <a:buChar char="•"/>
        <a:tabLst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539987" marR="0" indent="-180971" algn="l" defTabSz="914378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SzTx/>
        <a:buFont typeface="Arial" pitchFamily="34" charset="0"/>
        <a:buChar char="•"/>
        <a:tabLst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539987" marR="0" indent="-180971" algn="l" defTabSz="914378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SzTx/>
        <a:buFont typeface="Arial" pitchFamily="34" charset="0"/>
        <a:buChar char="•"/>
        <a:tabLst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6pPr>
      <a:lvl7pPr marL="539987" marR="0" indent="-180971" algn="l" defTabSz="914378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SzTx/>
        <a:buFont typeface="Arial" pitchFamily="34" charset="0"/>
        <a:buChar char="•"/>
        <a:tabLst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7pPr>
      <a:lvl8pPr marL="539987" indent="-179996" algn="l" defTabSz="914378" rtl="0" eaLnBrk="1" latinLnBrk="0" hangingPunct="1">
        <a:spcBef>
          <a:spcPts val="300"/>
        </a:spcBef>
        <a:spcAft>
          <a:spcPts val="0"/>
        </a:spcAft>
        <a:buFont typeface="Arial" pitchFamily="34" charset="0"/>
        <a:buChar char="•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8pPr>
      <a:lvl9pPr marL="539987" marR="0" indent="-180971" algn="l" defTabSz="914378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SzTx/>
        <a:buFont typeface="Arial" pitchFamily="34" charset="0"/>
        <a:buChar char="•"/>
        <a:tabLst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tags" Target="../tags/tag33.xml"/><Relationship Id="rId7" Type="http://schemas.openxmlformats.org/officeDocument/2006/relationships/tags" Target="../tags/tag37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10" Type="http://schemas.openxmlformats.org/officeDocument/2006/relationships/chart" Target="../charts/chart5.xml"/><Relationship Id="rId4" Type="http://schemas.openxmlformats.org/officeDocument/2006/relationships/tags" Target="../tags/tag34.xml"/><Relationship Id="rId9" Type="http://schemas.openxmlformats.org/officeDocument/2006/relationships/notesSlide" Target="../notesSlides/notesSlid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9.xml"/><Relationship Id="rId4" Type="http://schemas.openxmlformats.org/officeDocument/2006/relationships/chart" Target="../charts/char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19" y="0"/>
            <a:ext cx="9152935" cy="5143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hteck 9"/>
          <p:cNvSpPr/>
          <p:nvPr>
            <p:custDataLst>
              <p:tags r:id="rId1"/>
            </p:custDataLst>
          </p:nvPr>
        </p:nvSpPr>
        <p:spPr bwMode="gray">
          <a:xfrm>
            <a:off x="4214" y="-1"/>
            <a:ext cx="9142302" cy="5143500"/>
          </a:xfrm>
          <a:prstGeom prst="rect">
            <a:avLst/>
          </a:prstGeom>
          <a:solidFill>
            <a:srgbClr val="FFFFFF">
              <a:alpha val="65098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31" tIns="34265" rIns="68531" bIns="3426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225"/>
              </a:spcBef>
            </a:pPr>
            <a:endParaRPr lang="en-U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itel 3"/>
          <p:cNvSpPr txBox="1">
            <a:spLocks/>
          </p:cNvSpPr>
          <p:nvPr/>
        </p:nvSpPr>
        <p:spPr bwMode="gray">
          <a:xfrm>
            <a:off x="-6419" y="2941395"/>
            <a:ext cx="9148721" cy="1008193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800" b="0" kern="1200" cap="all" baseline="0">
                <a:solidFill>
                  <a:schemeClr val="tx2"/>
                </a:solidFill>
                <a:latin typeface="Arial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tr-TR" sz="4000" b="1" kern="0" dirty="0" smtClean="0">
                <a:solidFill>
                  <a:srgbClr val="000000"/>
                </a:solidFill>
              </a:rPr>
              <a:t>OTOMOBİL TERCİH ARAŞTIRMASI</a:t>
            </a:r>
            <a:endParaRPr lang="tr-TR" sz="4000" b="1" kern="0" dirty="0">
              <a:solidFill>
                <a:srgbClr val="000000"/>
              </a:solidFill>
            </a:endParaRPr>
          </a:p>
        </p:txBody>
      </p:sp>
      <p:sp>
        <p:nvSpPr>
          <p:cNvPr id="9" name="Untertitel 8"/>
          <p:cNvSpPr txBox="1">
            <a:spLocks/>
          </p:cNvSpPr>
          <p:nvPr/>
        </p:nvSpPr>
        <p:spPr bwMode="gray">
          <a:xfrm>
            <a:off x="381000" y="3894768"/>
            <a:ext cx="8367464" cy="405174"/>
          </a:xfrm>
          <a:prstGeom prst="rect">
            <a:avLst/>
          </a:prstGeom>
        </p:spPr>
        <p:txBody>
          <a:bodyPr vert="horz" lIns="0" tIns="17988" rIns="0" bIns="0" rtlCol="0"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marR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marR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marR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marR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marR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marR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l" rtl="0"/>
            <a:r>
              <a:rPr lang="tr-TR" sz="1600" b="1" kern="0" dirty="0" smtClean="0">
                <a:solidFill>
                  <a:srgbClr val="000000"/>
                </a:solidFill>
                <a:ea typeface="+mj-ea"/>
                <a:cs typeface="+mj-cs"/>
              </a:rPr>
              <a:t>Haziran </a:t>
            </a:r>
            <a:r>
              <a:rPr lang="tr-TR" sz="1600" b="1" kern="0" dirty="0" smtClean="0">
                <a:solidFill>
                  <a:srgbClr val="000000"/>
                </a:solidFill>
                <a:ea typeface="+mj-ea"/>
                <a:cs typeface="+mj-cs"/>
              </a:rPr>
              <a:t>2019</a:t>
            </a:r>
            <a:endParaRPr lang="en-US" sz="1600" b="1" kern="0" dirty="0">
              <a:solidFill>
                <a:srgbClr val="000000"/>
              </a:solidFill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18296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tr-TR" dirty="0"/>
              <a:t>Giriş</a:t>
            </a:r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 bwMode="gray">
          <a:xfrm>
            <a:off x="1" y="1739496"/>
            <a:ext cx="9138803" cy="1813330"/>
          </a:xfrm>
          <a:prstGeom prst="rect">
            <a:avLst/>
          </a:prstGeom>
          <a:gradFill>
            <a:gsLst>
              <a:gs pos="2000">
                <a:srgbClr val="0070C0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0"/>
          </a:gra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24000" tIns="0" rIns="324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de-DE" sz="3000" kern="1200" dirty="0">
                <a:solidFill>
                  <a:schemeClr val="bg1"/>
                </a:solidFill>
                <a:latin typeface="Arial" pitchFamily="34" charset="0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4800" dirty="0">
                <a:solidFill>
                  <a:srgbClr val="FFFFFF"/>
                </a:solidFill>
              </a:rPr>
              <a:t>     </a:t>
            </a:r>
            <a:r>
              <a:rPr lang="tr-TR" sz="4000" b="1" dirty="0" smtClean="0">
                <a:cs typeface="Arial" pitchFamily="34" charset="0"/>
              </a:rPr>
              <a:t>DEMOGRAFİ</a:t>
            </a:r>
            <a:endParaRPr lang="tr-TR" sz="4000" b="1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7874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itle 2"/>
          <p:cNvSpPr txBox="1">
            <a:spLocks/>
          </p:cNvSpPr>
          <p:nvPr/>
        </p:nvSpPr>
        <p:spPr bwMode="gray">
          <a:xfrm>
            <a:off x="323855" y="195420"/>
            <a:ext cx="6408449" cy="57610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Arial" pitchFamily="34" charset="0"/>
                <a:ea typeface="+mj-ea"/>
                <a:cs typeface="+mj-cs"/>
              </a:defRPr>
            </a:lvl1pPr>
          </a:lstStyle>
          <a:p>
            <a:pPr>
              <a:spcAft>
                <a:spcPct val="0"/>
              </a:spcAft>
              <a:defRPr/>
            </a:pPr>
            <a:r>
              <a:rPr lang="tr-TR" b="1" kern="0" dirty="0" smtClean="0">
                <a:solidFill>
                  <a:sysClr val="windowText" lastClr="000000"/>
                </a:solidFill>
                <a:cs typeface="Arial" pitchFamily="34" charset="0"/>
              </a:rPr>
              <a:t>Demografi</a:t>
            </a:r>
            <a:endParaRPr lang="tr-TR" b="1" kern="0" dirty="0">
              <a:solidFill>
                <a:sysClr val="windowText" lastClr="000000"/>
              </a:solidFill>
              <a:cs typeface="Arial" pitchFamily="34" charset="0"/>
            </a:endParaRPr>
          </a:p>
        </p:txBody>
      </p:sp>
      <p:grpSp>
        <p:nvGrpSpPr>
          <p:cNvPr id="151" name="Gruppieren 2"/>
          <p:cNvGrpSpPr/>
          <p:nvPr/>
        </p:nvGrpSpPr>
        <p:grpSpPr>
          <a:xfrm>
            <a:off x="323410" y="971550"/>
            <a:ext cx="8497062" cy="3369179"/>
            <a:chOff x="251520" y="244889"/>
            <a:chExt cx="8636140" cy="6368222"/>
          </a:xfrm>
        </p:grpSpPr>
        <p:sp>
          <p:nvSpPr>
            <p:cNvPr id="152" name="Ellipse 5"/>
            <p:cNvSpPr/>
            <p:nvPr/>
          </p:nvSpPr>
          <p:spPr bwMode="auto">
            <a:xfrm rot="5400000">
              <a:off x="4497934" y="2294464"/>
              <a:ext cx="142162" cy="8495132"/>
            </a:xfrm>
            <a:prstGeom prst="ellipse">
              <a:avLst/>
            </a:prstGeom>
            <a:gradFill flip="none" rotWithShape="1">
              <a:gsLst>
                <a:gs pos="0">
                  <a:srgbClr val="000000">
                    <a:alpha val="30000"/>
                  </a:srgb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12700">
              <a:noFill/>
              <a:round/>
              <a:headEnd/>
              <a:tailEnd/>
            </a:ln>
          </p:spPr>
          <p:txBody>
            <a:bodyPr rtlCol="0" anchor="ctr"/>
            <a:lstStyle/>
            <a:p>
              <a:pPr algn="ctr"/>
              <a:endParaRPr lang="de-DE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3" name="Ellipse 6"/>
            <p:cNvSpPr/>
            <p:nvPr/>
          </p:nvSpPr>
          <p:spPr bwMode="auto">
            <a:xfrm rot="5400000">
              <a:off x="4497934" y="-3931596"/>
              <a:ext cx="142162" cy="8495132"/>
            </a:xfrm>
            <a:prstGeom prst="ellipse">
              <a:avLst/>
            </a:prstGeom>
            <a:gradFill flip="none" rotWithShape="1">
              <a:gsLst>
                <a:gs pos="0">
                  <a:srgbClr val="000000">
                    <a:alpha val="30000"/>
                  </a:srgb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12700">
              <a:noFill/>
              <a:round/>
              <a:headEnd/>
              <a:tailEnd/>
            </a:ln>
          </p:spPr>
          <p:txBody>
            <a:bodyPr rtlCol="0" anchor="ctr"/>
            <a:lstStyle/>
            <a:p>
              <a:pPr algn="ctr"/>
              <a:endParaRPr lang="de-DE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4" name="Ellipse 7"/>
            <p:cNvSpPr/>
            <p:nvPr/>
          </p:nvSpPr>
          <p:spPr bwMode="auto">
            <a:xfrm>
              <a:off x="8745499" y="315969"/>
              <a:ext cx="142161" cy="6226056"/>
            </a:xfrm>
            <a:prstGeom prst="ellipse">
              <a:avLst/>
            </a:prstGeom>
            <a:gradFill flip="none" rotWithShape="1">
              <a:gsLst>
                <a:gs pos="0">
                  <a:srgbClr val="000000">
                    <a:alpha val="30000"/>
                  </a:srgb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12700">
              <a:noFill/>
              <a:round/>
              <a:headEnd/>
              <a:tailEnd/>
            </a:ln>
          </p:spPr>
          <p:txBody>
            <a:bodyPr rtlCol="0" anchor="ctr"/>
            <a:lstStyle/>
            <a:p>
              <a:pPr algn="ctr"/>
              <a:endParaRPr lang="de-DE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5" name="Ellipse 8"/>
            <p:cNvSpPr/>
            <p:nvPr/>
          </p:nvSpPr>
          <p:spPr bwMode="auto">
            <a:xfrm>
              <a:off x="251520" y="315973"/>
              <a:ext cx="142161" cy="6226056"/>
            </a:xfrm>
            <a:prstGeom prst="ellipse">
              <a:avLst/>
            </a:prstGeom>
            <a:gradFill flip="none" rotWithShape="1">
              <a:gsLst>
                <a:gs pos="0">
                  <a:srgbClr val="000000">
                    <a:alpha val="30000"/>
                  </a:srgb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12700">
              <a:noFill/>
              <a:round/>
              <a:headEnd/>
              <a:tailEnd/>
            </a:ln>
          </p:spPr>
          <p:txBody>
            <a:bodyPr rtlCol="0" anchor="ctr"/>
            <a:lstStyle/>
            <a:p>
              <a:pPr algn="ctr"/>
              <a:endParaRPr lang="de-DE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6" name="Rechteck 9"/>
            <p:cNvSpPr/>
            <p:nvPr/>
          </p:nvSpPr>
          <p:spPr bwMode="auto">
            <a:xfrm>
              <a:off x="321450" y="315970"/>
              <a:ext cx="8496300" cy="6226059"/>
            </a:xfrm>
            <a:prstGeom prst="rect">
              <a:avLst/>
            </a:prstGeom>
            <a:gradFill flip="none" rotWithShape="1">
              <a:gsLst>
                <a:gs pos="0">
                  <a:srgbClr val="E6E6E6"/>
                </a:gs>
                <a:gs pos="100000">
                  <a:srgbClr val="F8F8F8"/>
                </a:gs>
                <a:gs pos="50000">
                  <a:srgbClr val="FFFFFF"/>
                </a:gs>
              </a:gsLst>
              <a:lin ang="13500000" scaled="1"/>
              <a:tileRect/>
            </a:gradFill>
            <a:ln w="12700">
              <a:noFill/>
              <a:round/>
              <a:headEnd/>
              <a:tailEnd/>
            </a:ln>
            <a:effectLst/>
          </p:spPr>
          <p:txBody>
            <a:bodyPr rtlCol="0" anchor="ctr"/>
            <a:lstStyle/>
            <a:p>
              <a:pPr algn="ctr"/>
              <a:endParaRPr lang="de-DE" dirty="0">
                <a:solidFill>
                  <a:srgbClr val="000000"/>
                </a:solidFill>
                <a:latin typeface="Arial"/>
              </a:endParaRPr>
            </a:p>
          </p:txBody>
        </p:sp>
      </p:grpSp>
      <p:cxnSp>
        <p:nvCxnSpPr>
          <p:cNvPr id="157" name="Gerade Verbindung 126"/>
          <p:cNvCxnSpPr/>
          <p:nvPr/>
        </p:nvCxnSpPr>
        <p:spPr bwMode="gray">
          <a:xfrm>
            <a:off x="2983632" y="1761630"/>
            <a:ext cx="0" cy="1726009"/>
          </a:xfrm>
          <a:prstGeom prst="line">
            <a:avLst/>
          </a:prstGeom>
          <a:noFill/>
          <a:ln w="19050" cap="flat" cmpd="sng" algn="ctr">
            <a:solidFill>
              <a:srgbClr val="C8C8C8"/>
            </a:solidFill>
            <a:prstDash val="sysDot"/>
          </a:ln>
          <a:effectLst/>
        </p:spPr>
      </p:cxnSp>
      <p:sp>
        <p:nvSpPr>
          <p:cNvPr id="159" name="TextBox 158"/>
          <p:cNvSpPr txBox="1"/>
          <p:nvPr/>
        </p:nvSpPr>
        <p:spPr bwMode="gray">
          <a:xfrm>
            <a:off x="8150021" y="4791964"/>
            <a:ext cx="512293" cy="15581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300"/>
              </a:spcBef>
            </a:pPr>
            <a:r>
              <a:rPr lang="tr-TR" sz="1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Baz:</a:t>
            </a:r>
            <a:r>
              <a:rPr lang="tr-TR" sz="1000" dirty="0">
                <a:solidFill>
                  <a:srgbClr val="000000"/>
                </a:solidFill>
                <a:latin typeface="Arial"/>
              </a:rPr>
              <a:t> 300</a:t>
            </a:r>
            <a:endParaRPr lang="tr-TR" sz="1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0" name="Textfeld 829"/>
          <p:cNvSpPr txBox="1"/>
          <p:nvPr/>
        </p:nvSpPr>
        <p:spPr bwMode="gray">
          <a:xfrm>
            <a:off x="3024965" y="1673729"/>
            <a:ext cx="2668769" cy="360000"/>
          </a:xfrm>
          <a:prstGeom prst="rect">
            <a:avLst/>
          </a:prstGeom>
          <a:noFill/>
        </p:spPr>
        <p:txBody>
          <a:bodyPr wrap="square" lIns="71951" tIns="0" rIns="107924" bIns="0" rtlCol="0" anchor="ctr">
            <a:noAutofit/>
          </a:bodyPr>
          <a:lstStyle/>
          <a:p>
            <a:pPr>
              <a:spcAft>
                <a:spcPts val="300"/>
              </a:spcAft>
            </a:pPr>
            <a:r>
              <a:rPr lang="tr-TR" sz="1500" b="1" dirty="0">
                <a:solidFill>
                  <a:srgbClr val="004186"/>
                </a:solidFill>
                <a:latin typeface="Arial"/>
              </a:rPr>
              <a:t>YAŞ</a:t>
            </a:r>
            <a:endParaRPr lang="de-DE" sz="1500" b="1" dirty="0">
              <a:solidFill>
                <a:srgbClr val="004186"/>
              </a:solidFill>
              <a:latin typeface="Arial"/>
            </a:endParaRPr>
          </a:p>
        </p:txBody>
      </p:sp>
      <p:cxnSp>
        <p:nvCxnSpPr>
          <p:cNvPr id="161" name="Gerade Verbindung 129"/>
          <p:cNvCxnSpPr/>
          <p:nvPr/>
        </p:nvCxnSpPr>
        <p:spPr bwMode="gray">
          <a:xfrm flipH="1">
            <a:off x="364655" y="3537966"/>
            <a:ext cx="8390494" cy="0"/>
          </a:xfrm>
          <a:prstGeom prst="line">
            <a:avLst/>
          </a:prstGeom>
          <a:noFill/>
          <a:ln w="19050" cap="flat" cmpd="sng" algn="ctr">
            <a:solidFill>
              <a:srgbClr val="C8C8C8"/>
            </a:solidFill>
            <a:prstDash val="sysDot"/>
          </a:ln>
          <a:effectLst/>
        </p:spPr>
      </p:cxnSp>
      <p:sp>
        <p:nvSpPr>
          <p:cNvPr id="164" name="Textfeld 829"/>
          <p:cNvSpPr txBox="1"/>
          <p:nvPr/>
        </p:nvSpPr>
        <p:spPr bwMode="gray">
          <a:xfrm>
            <a:off x="6432700" y="1673729"/>
            <a:ext cx="2322450" cy="360000"/>
          </a:xfrm>
          <a:prstGeom prst="rect">
            <a:avLst/>
          </a:prstGeom>
          <a:noFill/>
        </p:spPr>
        <p:txBody>
          <a:bodyPr wrap="square" lIns="71951" tIns="0" rIns="107924" bIns="0" rtlCol="0" anchor="ctr">
            <a:noAutofit/>
          </a:bodyPr>
          <a:lstStyle/>
          <a:p>
            <a:pPr>
              <a:spcAft>
                <a:spcPts val="300"/>
              </a:spcAft>
            </a:pPr>
            <a:r>
              <a:rPr lang="tr-TR" sz="1500" b="1" dirty="0">
                <a:solidFill>
                  <a:srgbClr val="004186"/>
                </a:solidFill>
                <a:latin typeface="Arial"/>
              </a:rPr>
              <a:t>SES</a:t>
            </a:r>
            <a:endParaRPr lang="de-DE" sz="1500" b="1" dirty="0">
              <a:solidFill>
                <a:srgbClr val="004186"/>
              </a:solidFill>
              <a:latin typeface="Arial"/>
            </a:endParaRPr>
          </a:p>
        </p:txBody>
      </p:sp>
      <p:graphicFrame>
        <p:nvGraphicFramePr>
          <p:cNvPr id="16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8209923"/>
              </p:ext>
            </p:extLst>
          </p:nvPr>
        </p:nvGraphicFramePr>
        <p:xfrm>
          <a:off x="6460240" y="2065494"/>
          <a:ext cx="2337472" cy="12527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02" name="Textfeld 13"/>
          <p:cNvSpPr txBox="1"/>
          <p:nvPr/>
        </p:nvSpPr>
        <p:spPr bwMode="gray">
          <a:xfrm>
            <a:off x="3157425" y="2347886"/>
            <a:ext cx="1000200" cy="279371"/>
          </a:xfrm>
          <a:prstGeom prst="rect">
            <a:avLst/>
          </a:prstGeom>
          <a:noFill/>
        </p:spPr>
        <p:txBody>
          <a:bodyPr wrap="square" lIns="71951" tIns="0" rIns="179874" bIns="0" rtlCol="0">
            <a:noAutofit/>
          </a:bodyPr>
          <a:lstStyle/>
          <a:p>
            <a:pPr algn="ctr" fontAlgn="ctr"/>
            <a:r>
              <a:rPr lang="tr-TR" sz="1200" dirty="0" smtClean="0">
                <a:solidFill>
                  <a:srgbClr val="000000"/>
                </a:solidFill>
                <a:latin typeface="Arial"/>
              </a:rPr>
              <a:t>25-35 </a:t>
            </a:r>
            <a:r>
              <a:rPr lang="tr-TR" sz="1200" dirty="0">
                <a:solidFill>
                  <a:srgbClr val="000000"/>
                </a:solidFill>
                <a:latin typeface="Arial"/>
              </a:rPr>
              <a:t>Yaş</a:t>
            </a:r>
          </a:p>
        </p:txBody>
      </p:sp>
      <p:sp>
        <p:nvSpPr>
          <p:cNvPr id="203" name="Textfeld 13"/>
          <p:cNvSpPr txBox="1"/>
          <p:nvPr/>
        </p:nvSpPr>
        <p:spPr bwMode="gray">
          <a:xfrm>
            <a:off x="4129675" y="2347886"/>
            <a:ext cx="1033083" cy="279371"/>
          </a:xfrm>
          <a:prstGeom prst="rect">
            <a:avLst/>
          </a:prstGeom>
          <a:noFill/>
        </p:spPr>
        <p:txBody>
          <a:bodyPr wrap="square" lIns="71951" tIns="0" rIns="179874" bIns="0" rtlCol="0">
            <a:noAutofit/>
          </a:bodyPr>
          <a:lstStyle/>
          <a:p>
            <a:pPr algn="ctr" fontAlgn="ctr"/>
            <a:r>
              <a:rPr lang="tr-TR" sz="1200" dirty="0" smtClean="0">
                <a:solidFill>
                  <a:srgbClr val="000000"/>
                </a:solidFill>
                <a:latin typeface="Arial"/>
              </a:rPr>
              <a:t>36-45 </a:t>
            </a:r>
            <a:r>
              <a:rPr lang="tr-TR" sz="1200" dirty="0">
                <a:solidFill>
                  <a:srgbClr val="000000"/>
                </a:solidFill>
                <a:latin typeface="Arial"/>
              </a:rPr>
              <a:t>Yaş</a:t>
            </a:r>
          </a:p>
        </p:txBody>
      </p:sp>
      <p:grpSp>
        <p:nvGrpSpPr>
          <p:cNvPr id="206" name="Group 205"/>
          <p:cNvGrpSpPr/>
          <p:nvPr/>
        </p:nvGrpSpPr>
        <p:grpSpPr>
          <a:xfrm>
            <a:off x="3124200" y="2729451"/>
            <a:ext cx="1085285" cy="485466"/>
            <a:chOff x="4603108" y="3636501"/>
            <a:chExt cx="1276433" cy="647288"/>
          </a:xfrm>
        </p:grpSpPr>
        <p:sp>
          <p:nvSpPr>
            <p:cNvPr id="207" name="Shape 1016"/>
            <p:cNvSpPr/>
            <p:nvPr/>
          </p:nvSpPr>
          <p:spPr>
            <a:xfrm rot="10800000">
              <a:off x="4603108" y="3636501"/>
              <a:ext cx="1276433" cy="64728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9508" y="60467"/>
                  </a:moveTo>
                  <a:lnTo>
                    <a:pt x="119984" y="0"/>
                  </a:lnTo>
                  <a:lnTo>
                    <a:pt x="30003" y="0"/>
                  </a:lnTo>
                  <a:lnTo>
                    <a:pt x="0" y="60467"/>
                  </a:lnTo>
                  <a:lnTo>
                    <a:pt x="30003" y="119966"/>
                  </a:lnTo>
                  <a:lnTo>
                    <a:pt x="119984" y="119966"/>
                  </a:lnTo>
                  <a:lnTo>
                    <a:pt x="89508" y="60467"/>
                  </a:lnTo>
                </a:path>
              </a:pathLst>
            </a:custGeom>
            <a:solidFill>
              <a:srgbClr val="004186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>
                <a:defRPr/>
              </a:pPr>
              <a:endParaRPr sz="2700" kern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08" name="TextBox 207"/>
            <p:cNvSpPr txBox="1"/>
            <p:nvPr/>
          </p:nvSpPr>
          <p:spPr>
            <a:xfrm>
              <a:off x="4820083" y="3657812"/>
              <a:ext cx="820117" cy="56522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ctr">
                <a:spcBef>
                  <a:spcPts val="225"/>
                </a:spcBef>
                <a:defRPr/>
              </a:pPr>
              <a:r>
                <a:rPr lang="tr-TR" sz="1200" kern="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%39</a:t>
              </a:r>
              <a:endParaRPr lang="tr-TR" sz="1200" kern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09" name="Group 208"/>
          <p:cNvGrpSpPr/>
          <p:nvPr/>
        </p:nvGrpSpPr>
        <p:grpSpPr>
          <a:xfrm>
            <a:off x="4077469" y="2729451"/>
            <a:ext cx="1085285" cy="485466"/>
            <a:chOff x="4603108" y="3636501"/>
            <a:chExt cx="1276433" cy="647288"/>
          </a:xfrm>
        </p:grpSpPr>
        <p:sp>
          <p:nvSpPr>
            <p:cNvPr id="210" name="Shape 1016"/>
            <p:cNvSpPr/>
            <p:nvPr/>
          </p:nvSpPr>
          <p:spPr>
            <a:xfrm rot="10800000">
              <a:off x="4603108" y="3636501"/>
              <a:ext cx="1276433" cy="64728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9508" y="60467"/>
                  </a:moveTo>
                  <a:lnTo>
                    <a:pt x="119984" y="0"/>
                  </a:lnTo>
                  <a:lnTo>
                    <a:pt x="30003" y="0"/>
                  </a:lnTo>
                  <a:lnTo>
                    <a:pt x="0" y="60467"/>
                  </a:lnTo>
                  <a:lnTo>
                    <a:pt x="30003" y="119966"/>
                  </a:lnTo>
                  <a:lnTo>
                    <a:pt x="119984" y="119966"/>
                  </a:lnTo>
                  <a:lnTo>
                    <a:pt x="89508" y="60467"/>
                  </a:lnTo>
                </a:path>
              </a:pathLst>
            </a:custGeom>
            <a:solidFill>
              <a:srgbClr val="004186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>
                <a:defRPr/>
              </a:pPr>
              <a:endParaRPr sz="2700" kern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11" name="TextBox 210"/>
            <p:cNvSpPr txBox="1"/>
            <p:nvPr/>
          </p:nvSpPr>
          <p:spPr>
            <a:xfrm>
              <a:off x="4820083" y="3657812"/>
              <a:ext cx="820117" cy="56522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ctr">
                <a:spcBef>
                  <a:spcPts val="225"/>
                </a:spcBef>
                <a:defRPr/>
              </a:pPr>
              <a:r>
                <a:rPr lang="en-US" sz="1200" kern="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%</a:t>
              </a:r>
              <a:r>
                <a:rPr lang="tr-TR" sz="1200" kern="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42</a:t>
              </a:r>
              <a:endParaRPr lang="tr-TR" sz="1200" kern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76" name="Textfeld 829"/>
          <p:cNvSpPr txBox="1"/>
          <p:nvPr/>
        </p:nvSpPr>
        <p:spPr bwMode="gray">
          <a:xfrm>
            <a:off x="414383" y="1673729"/>
            <a:ext cx="2569253" cy="360000"/>
          </a:xfrm>
          <a:prstGeom prst="rect">
            <a:avLst/>
          </a:prstGeom>
          <a:noFill/>
        </p:spPr>
        <p:txBody>
          <a:bodyPr wrap="square" lIns="71951" tIns="0" rIns="107924" bIns="0" rtlCol="0" anchor="ctr">
            <a:noAutofit/>
          </a:bodyPr>
          <a:lstStyle/>
          <a:p>
            <a:pPr>
              <a:spcAft>
                <a:spcPts val="300"/>
              </a:spcAft>
            </a:pPr>
            <a:r>
              <a:rPr lang="tr-TR" sz="1500" b="1" dirty="0">
                <a:solidFill>
                  <a:srgbClr val="004186"/>
                </a:solidFill>
                <a:latin typeface="Arial"/>
              </a:rPr>
              <a:t>CİNSİYET</a:t>
            </a:r>
            <a:endParaRPr lang="de-DE" sz="1500" b="1" dirty="0">
              <a:solidFill>
                <a:srgbClr val="004186"/>
              </a:solidFill>
              <a:latin typeface="Arial"/>
            </a:endParaRPr>
          </a:p>
        </p:txBody>
      </p:sp>
      <p:sp>
        <p:nvSpPr>
          <p:cNvPr id="77" name="Textfeld 173"/>
          <p:cNvSpPr txBox="1"/>
          <p:nvPr/>
        </p:nvSpPr>
        <p:spPr bwMode="gray">
          <a:xfrm>
            <a:off x="744016" y="3123422"/>
            <a:ext cx="721009" cy="34720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ctr">
              <a:spcAft>
                <a:spcPts val="600"/>
              </a:spcAft>
            </a:pPr>
            <a:r>
              <a:rPr lang="de-DE" sz="2400" dirty="0" smtClean="0">
                <a:solidFill>
                  <a:schemeClr val="accent2">
                    <a:lumMod val="75000"/>
                  </a:schemeClr>
                </a:solidFill>
                <a:latin typeface="Arial"/>
              </a:rPr>
              <a:t>%</a:t>
            </a:r>
            <a:r>
              <a:rPr lang="tr-TR" sz="2400" dirty="0">
                <a:solidFill>
                  <a:schemeClr val="accent2">
                    <a:lumMod val="75000"/>
                  </a:schemeClr>
                </a:solidFill>
                <a:latin typeface="Arial"/>
              </a:rPr>
              <a:t>4</a:t>
            </a:r>
            <a:r>
              <a:rPr lang="tr-TR" sz="2400" dirty="0" smtClean="0">
                <a:solidFill>
                  <a:schemeClr val="accent2">
                    <a:lumMod val="75000"/>
                  </a:schemeClr>
                </a:solidFill>
                <a:latin typeface="Arial"/>
              </a:rPr>
              <a:t>0</a:t>
            </a:r>
            <a:endParaRPr lang="de-DE" sz="2400" dirty="0">
              <a:solidFill>
                <a:schemeClr val="accent2">
                  <a:lumMod val="75000"/>
                </a:schemeClr>
              </a:solidFill>
              <a:latin typeface="Arial"/>
            </a:endParaRPr>
          </a:p>
        </p:txBody>
      </p:sp>
      <p:sp>
        <p:nvSpPr>
          <p:cNvPr id="78" name="Textfeld 174"/>
          <p:cNvSpPr txBox="1"/>
          <p:nvPr/>
        </p:nvSpPr>
        <p:spPr bwMode="gray">
          <a:xfrm>
            <a:off x="1943630" y="3123422"/>
            <a:ext cx="718992" cy="34720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ctr">
              <a:spcAft>
                <a:spcPts val="600"/>
              </a:spcAft>
            </a:pPr>
            <a:r>
              <a:rPr lang="de-DE" sz="2400" dirty="0" smtClean="0">
                <a:solidFill>
                  <a:srgbClr val="004186"/>
                </a:solidFill>
                <a:latin typeface="Arial"/>
              </a:rPr>
              <a:t>%</a:t>
            </a:r>
            <a:r>
              <a:rPr lang="tr-TR" sz="2400" dirty="0">
                <a:solidFill>
                  <a:srgbClr val="004186"/>
                </a:solidFill>
                <a:latin typeface="Arial"/>
              </a:rPr>
              <a:t>6</a:t>
            </a:r>
            <a:r>
              <a:rPr lang="tr-TR" sz="2400" dirty="0" smtClean="0">
                <a:solidFill>
                  <a:srgbClr val="004186"/>
                </a:solidFill>
                <a:latin typeface="Arial"/>
              </a:rPr>
              <a:t>0</a:t>
            </a:r>
            <a:endParaRPr lang="de-DE" sz="2400" dirty="0">
              <a:solidFill>
                <a:srgbClr val="004186"/>
              </a:solidFill>
              <a:latin typeface="Arial"/>
            </a:endParaRPr>
          </a:p>
        </p:txBody>
      </p:sp>
      <p:grpSp>
        <p:nvGrpSpPr>
          <p:cNvPr id="79" name="Shape 2067"/>
          <p:cNvGrpSpPr/>
          <p:nvPr/>
        </p:nvGrpSpPr>
        <p:grpSpPr>
          <a:xfrm>
            <a:off x="1850356" y="2138926"/>
            <a:ext cx="921444" cy="877117"/>
            <a:chOff x="5375262" y="850895"/>
            <a:chExt cx="371473" cy="374646"/>
          </a:xfrm>
        </p:grpSpPr>
        <p:sp>
          <p:nvSpPr>
            <p:cNvPr id="80" name="Shape 2068"/>
            <p:cNvSpPr/>
            <p:nvPr/>
          </p:nvSpPr>
          <p:spPr>
            <a:xfrm>
              <a:off x="5375262" y="850895"/>
              <a:ext cx="371473" cy="374646"/>
            </a:xfrm>
            <a:prstGeom prst="ellipse">
              <a:avLst/>
            </a:prstGeom>
            <a:solidFill>
              <a:srgbClr val="D8D8D8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defTabSz="2434136">
                <a:defRPr/>
              </a:pPr>
              <a:endParaRPr sz="3700" kern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81" name="Shape 2069"/>
            <p:cNvSpPr/>
            <p:nvPr/>
          </p:nvSpPr>
          <p:spPr>
            <a:xfrm>
              <a:off x="5403841" y="879470"/>
              <a:ext cx="312737" cy="317497"/>
            </a:xfrm>
            <a:prstGeom prst="ellipse">
              <a:avLst/>
            </a:prstGeom>
            <a:solidFill>
              <a:srgbClr val="004186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defTabSz="2434136">
                <a:defRPr/>
              </a:pPr>
              <a:endParaRPr sz="3700" kern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95" name="Shape 2174"/>
          <p:cNvGrpSpPr/>
          <p:nvPr/>
        </p:nvGrpSpPr>
        <p:grpSpPr>
          <a:xfrm>
            <a:off x="647130" y="2138926"/>
            <a:ext cx="921444" cy="877117"/>
            <a:chOff x="4832348" y="1079498"/>
            <a:chExt cx="371474" cy="371474"/>
          </a:xfrm>
        </p:grpSpPr>
        <p:sp>
          <p:nvSpPr>
            <p:cNvPr id="96" name="Shape 2175"/>
            <p:cNvSpPr/>
            <p:nvPr/>
          </p:nvSpPr>
          <p:spPr>
            <a:xfrm>
              <a:off x="4832348" y="1079498"/>
              <a:ext cx="371474" cy="371474"/>
            </a:xfrm>
            <a:prstGeom prst="ellipse">
              <a:avLst/>
            </a:prstGeom>
            <a:solidFill>
              <a:srgbClr val="D8D8D8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defTabSz="2434136">
                <a:defRPr/>
              </a:pPr>
              <a:endParaRPr sz="3700" kern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7" name="Shape 2176"/>
            <p:cNvSpPr/>
            <p:nvPr/>
          </p:nvSpPr>
          <p:spPr>
            <a:xfrm>
              <a:off x="4857748" y="1109661"/>
              <a:ext cx="317500" cy="312737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defTabSz="2434136">
                <a:defRPr/>
              </a:pPr>
              <a:endParaRPr sz="3700" kern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cxnSp>
        <p:nvCxnSpPr>
          <p:cNvPr id="113" name="Gerade Verbindung 126"/>
          <p:cNvCxnSpPr/>
          <p:nvPr/>
        </p:nvCxnSpPr>
        <p:spPr bwMode="gray">
          <a:xfrm>
            <a:off x="6211069" y="1744621"/>
            <a:ext cx="0" cy="1726009"/>
          </a:xfrm>
          <a:prstGeom prst="line">
            <a:avLst/>
          </a:prstGeom>
          <a:noFill/>
          <a:ln w="19050" cap="flat" cmpd="sng" algn="ctr">
            <a:solidFill>
              <a:srgbClr val="C8C8C8"/>
            </a:solidFill>
            <a:prstDash val="sysDot"/>
          </a:ln>
          <a:effectLst/>
        </p:spPr>
      </p:cxnSp>
      <p:sp>
        <p:nvSpPr>
          <p:cNvPr id="3" name="Flowchart: Document 2"/>
          <p:cNvSpPr/>
          <p:nvPr/>
        </p:nvSpPr>
        <p:spPr>
          <a:xfrm>
            <a:off x="5486400" y="1675874"/>
            <a:ext cx="762137" cy="576105"/>
          </a:xfrm>
          <a:prstGeom prst="flowChartDocument">
            <a:avLst/>
          </a:prstGeom>
          <a:solidFill>
            <a:srgbClr val="00418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76" tIns="45688" rIns="91376" bIns="45688" rtlCol="0" anchor="ctr"/>
          <a:lstStyle/>
          <a:p>
            <a:pPr lvl="0" algn="ctr">
              <a:defRPr/>
            </a:pPr>
            <a:r>
              <a:rPr lang="tr-TR" sz="1000" b="1" kern="0" dirty="0">
                <a:solidFill>
                  <a:srgbClr val="FFFFFF"/>
                </a:solidFill>
                <a:latin typeface="Arial" pitchFamily="34" charset="0"/>
              </a:rPr>
              <a:t>Ortalama Yaş:</a:t>
            </a:r>
          </a:p>
          <a:p>
            <a:pPr lvl="0" algn="ctr">
              <a:defRPr/>
            </a:pPr>
            <a:r>
              <a:rPr lang="tr-TR" sz="1000" b="1" kern="0" dirty="0">
                <a:solidFill>
                  <a:srgbClr val="FFFFFF"/>
                </a:solidFill>
                <a:latin typeface="Arial" pitchFamily="34" charset="0"/>
              </a:rPr>
              <a:t> </a:t>
            </a:r>
            <a:r>
              <a:rPr lang="tr-TR" sz="1000" b="1" kern="0" dirty="0" smtClean="0">
                <a:solidFill>
                  <a:srgbClr val="FFFFFF"/>
                </a:solidFill>
                <a:latin typeface="Arial" pitchFamily="34" charset="0"/>
              </a:rPr>
              <a:t>38,4</a:t>
            </a:r>
            <a:endParaRPr lang="en-US" sz="1000" b="1" kern="0" dirty="0">
              <a:solidFill>
                <a:srgbClr val="FFFFFF"/>
              </a:solidFill>
              <a:latin typeface="Arial" pitchFamily="34" charset="0"/>
            </a:endParaRPr>
          </a:p>
        </p:txBody>
      </p:sp>
      <p:pic>
        <p:nvPicPr>
          <p:cNvPr id="115" name="Picture 11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65164" y="2244617"/>
            <a:ext cx="503874" cy="592919"/>
          </a:xfrm>
          <a:prstGeom prst="rect">
            <a:avLst/>
          </a:prstGeom>
        </p:spPr>
      </p:pic>
      <p:pic>
        <p:nvPicPr>
          <p:cNvPr id="116" name="Picture 115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899" y="2239028"/>
            <a:ext cx="597264" cy="614638"/>
          </a:xfrm>
          <a:prstGeom prst="rect">
            <a:avLst/>
          </a:prstGeom>
        </p:spPr>
      </p:pic>
      <p:sp>
        <p:nvSpPr>
          <p:cNvPr id="67" name="Slide Number Placeholder 1"/>
          <p:cNvSpPr txBox="1">
            <a:spLocks/>
          </p:cNvSpPr>
          <p:nvPr/>
        </p:nvSpPr>
        <p:spPr>
          <a:xfrm>
            <a:off x="8696390" y="4844143"/>
            <a:ext cx="320325" cy="152400"/>
          </a:xfrm>
          <a:prstGeom prst="rect">
            <a:avLst/>
          </a:prstGeom>
        </p:spPr>
        <p:txBody>
          <a:bodyPr lIns="77925" tIns="38963" rIns="77925" bIns="38963"/>
          <a:lstStyle/>
          <a:p>
            <a:pPr defTabSz="779252">
              <a:defRPr/>
            </a:pPr>
            <a:fld id="{C213B7A8-8369-482F-997B-C0A67E033753}" type="slidenum">
              <a:rPr lang="en-US" sz="1000" b="1">
                <a:solidFill>
                  <a:schemeClr val="tx1"/>
                </a:solidFill>
              </a:rPr>
              <a:pPr defTabSz="779252">
                <a:defRPr/>
              </a:pPr>
              <a:t>3</a:t>
            </a:fld>
            <a:endParaRPr lang="en-US" sz="1000" b="1" dirty="0">
              <a:solidFill>
                <a:schemeClr val="tx1"/>
              </a:solidFill>
            </a:endParaRPr>
          </a:p>
        </p:txBody>
      </p:sp>
      <p:sp>
        <p:nvSpPr>
          <p:cNvPr id="71" name="Textfeld 13"/>
          <p:cNvSpPr txBox="1"/>
          <p:nvPr/>
        </p:nvSpPr>
        <p:spPr bwMode="gray">
          <a:xfrm>
            <a:off x="5101786" y="2346203"/>
            <a:ext cx="1033083" cy="279371"/>
          </a:xfrm>
          <a:prstGeom prst="rect">
            <a:avLst/>
          </a:prstGeom>
          <a:noFill/>
        </p:spPr>
        <p:txBody>
          <a:bodyPr wrap="square" lIns="71951" tIns="0" rIns="179874" bIns="0" rtlCol="0">
            <a:noAutofit/>
          </a:bodyPr>
          <a:lstStyle/>
          <a:p>
            <a:pPr algn="ctr" fontAlgn="ctr"/>
            <a:r>
              <a:rPr lang="tr-TR" sz="1200" dirty="0" smtClean="0">
                <a:solidFill>
                  <a:srgbClr val="000000"/>
                </a:solidFill>
                <a:latin typeface="Arial"/>
              </a:rPr>
              <a:t>46+ </a:t>
            </a:r>
            <a:r>
              <a:rPr lang="tr-TR" sz="1200" dirty="0">
                <a:solidFill>
                  <a:srgbClr val="000000"/>
                </a:solidFill>
                <a:latin typeface="Arial"/>
              </a:rPr>
              <a:t>Yaş</a:t>
            </a:r>
          </a:p>
        </p:txBody>
      </p:sp>
      <p:grpSp>
        <p:nvGrpSpPr>
          <p:cNvPr id="72" name="Group 71"/>
          <p:cNvGrpSpPr/>
          <p:nvPr/>
        </p:nvGrpSpPr>
        <p:grpSpPr>
          <a:xfrm>
            <a:off x="5049580" y="2727768"/>
            <a:ext cx="1085285" cy="485466"/>
            <a:chOff x="4603108" y="3636501"/>
            <a:chExt cx="1276433" cy="647288"/>
          </a:xfrm>
        </p:grpSpPr>
        <p:sp>
          <p:nvSpPr>
            <p:cNvPr id="73" name="Shape 1016"/>
            <p:cNvSpPr/>
            <p:nvPr/>
          </p:nvSpPr>
          <p:spPr>
            <a:xfrm rot="10800000">
              <a:off x="4603108" y="3636501"/>
              <a:ext cx="1276433" cy="64728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9508" y="60467"/>
                  </a:moveTo>
                  <a:lnTo>
                    <a:pt x="119984" y="0"/>
                  </a:lnTo>
                  <a:lnTo>
                    <a:pt x="30003" y="0"/>
                  </a:lnTo>
                  <a:lnTo>
                    <a:pt x="0" y="60467"/>
                  </a:lnTo>
                  <a:lnTo>
                    <a:pt x="30003" y="119966"/>
                  </a:lnTo>
                  <a:lnTo>
                    <a:pt x="119984" y="119966"/>
                  </a:lnTo>
                  <a:lnTo>
                    <a:pt x="89508" y="60467"/>
                  </a:lnTo>
                </a:path>
              </a:pathLst>
            </a:custGeom>
            <a:solidFill>
              <a:srgbClr val="004186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>
                <a:defRPr/>
              </a:pPr>
              <a:endParaRPr sz="2700" kern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4820083" y="3657812"/>
              <a:ext cx="820117" cy="56522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ctr">
                <a:spcBef>
                  <a:spcPts val="225"/>
                </a:spcBef>
                <a:defRPr/>
              </a:pPr>
              <a:r>
                <a:rPr lang="en-US" sz="1200" kern="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%</a:t>
              </a:r>
              <a:r>
                <a:rPr lang="tr-TR" sz="1200" kern="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19</a:t>
              </a:r>
              <a:endParaRPr lang="tr-TR" sz="1200" kern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55149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emine.karadag\Desktop\Görseller\Adsız 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283718"/>
            <a:ext cx="2699792" cy="28597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10"/>
          <p:cNvSpPr txBox="1">
            <a:spLocks noChangeArrowheads="1"/>
          </p:cNvSpPr>
          <p:nvPr/>
        </p:nvSpPr>
        <p:spPr bwMode="auto">
          <a:xfrm>
            <a:off x="360040" y="892420"/>
            <a:ext cx="6372200" cy="3839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41300" indent="-241300" algn="l" defTabSz="731838" rtl="0" eaLnBrk="0" fontAlgn="base" hangingPunct="0">
              <a:spcBef>
                <a:spcPct val="0"/>
              </a:spcBef>
              <a:spcAft>
                <a:spcPct val="20000"/>
              </a:spcAft>
              <a:buClr>
                <a:srgbClr val="FF8923"/>
              </a:buClr>
              <a:buChar char="•"/>
              <a:tabLst>
                <a:tab pos="1795463" algn="l"/>
              </a:tabLst>
              <a:defRPr sz="2200">
                <a:solidFill>
                  <a:schemeClr val="bg2">
                    <a:lumMod val="50000"/>
                  </a:schemeClr>
                </a:solidFill>
                <a:latin typeface="+mn-lt"/>
                <a:ea typeface="ＭＳ Ｐゴシック" pitchFamily="34" charset="-128"/>
                <a:cs typeface="MS PGothic"/>
              </a:defRPr>
            </a:lvl1pPr>
            <a:lvl2pPr marL="525463" indent="-188913" algn="l" defTabSz="731838" rtl="0" eaLnBrk="0" fontAlgn="base" hangingPunct="0">
              <a:spcBef>
                <a:spcPct val="0"/>
              </a:spcBef>
              <a:spcAft>
                <a:spcPct val="20000"/>
              </a:spcAft>
              <a:buClr>
                <a:srgbClr val="003256"/>
              </a:buClr>
              <a:buChar char="-"/>
              <a:tabLst>
                <a:tab pos="1795463" algn="l"/>
              </a:tabLst>
              <a:defRPr sz="2000">
                <a:solidFill>
                  <a:schemeClr val="bg2">
                    <a:lumMod val="50000"/>
                  </a:schemeClr>
                </a:solidFill>
                <a:latin typeface="+mn-lt"/>
                <a:ea typeface="ＭＳ Ｐゴシック" pitchFamily="34" charset="-128"/>
                <a:cs typeface="MS PGothic"/>
              </a:defRPr>
            </a:lvl2pPr>
            <a:lvl3pPr marL="808038" indent="-188913" algn="l" defTabSz="731838" rtl="0" eaLnBrk="0" fontAlgn="base" hangingPunct="0">
              <a:spcBef>
                <a:spcPct val="0"/>
              </a:spcBef>
              <a:spcAft>
                <a:spcPct val="20000"/>
              </a:spcAft>
              <a:buClr>
                <a:srgbClr val="003256"/>
              </a:buClr>
              <a:buChar char="-"/>
              <a:tabLst>
                <a:tab pos="1795463" algn="l"/>
              </a:tabLst>
              <a:defRPr sz="2400">
                <a:solidFill>
                  <a:schemeClr val="bg2">
                    <a:lumMod val="50000"/>
                  </a:schemeClr>
                </a:solidFill>
                <a:latin typeface="+mn-lt"/>
                <a:ea typeface="ＭＳ Ｐゴシック" pitchFamily="34" charset="-128"/>
                <a:cs typeface="MS PGothic"/>
              </a:defRPr>
            </a:lvl3pPr>
            <a:lvl4pPr marL="1092200" indent="-188913" algn="l" defTabSz="731838" rtl="0" eaLnBrk="0" fontAlgn="base" hangingPunct="0">
              <a:spcBef>
                <a:spcPct val="0"/>
              </a:spcBef>
              <a:spcAft>
                <a:spcPct val="20000"/>
              </a:spcAft>
              <a:buClr>
                <a:srgbClr val="003256"/>
              </a:buClr>
              <a:buChar char="-"/>
              <a:tabLst>
                <a:tab pos="1795463" algn="l"/>
              </a:tabLst>
              <a:defRPr sz="2000">
                <a:solidFill>
                  <a:schemeClr val="bg2">
                    <a:lumMod val="50000"/>
                  </a:schemeClr>
                </a:solidFill>
                <a:latin typeface="+mn-lt"/>
                <a:ea typeface="ＭＳ Ｐゴシック" pitchFamily="34" charset="-128"/>
                <a:cs typeface="MS PGothic"/>
              </a:defRPr>
            </a:lvl4pPr>
            <a:lvl5pPr marL="1376363" indent="-169863" algn="l" defTabSz="731838" rtl="0" eaLnBrk="0" fontAlgn="base" hangingPunct="0">
              <a:spcBef>
                <a:spcPct val="0"/>
              </a:spcBef>
              <a:spcAft>
                <a:spcPct val="20000"/>
              </a:spcAft>
              <a:buClr>
                <a:srgbClr val="003256"/>
              </a:buClr>
              <a:buChar char="-"/>
              <a:tabLst>
                <a:tab pos="1795463" algn="l"/>
              </a:tabLst>
              <a:defRPr sz="2000">
                <a:solidFill>
                  <a:schemeClr val="bg2">
                    <a:lumMod val="50000"/>
                  </a:schemeClr>
                </a:solidFill>
                <a:latin typeface="+mn-lt"/>
                <a:ea typeface="ＭＳ Ｐゴシック" pitchFamily="34" charset="-128"/>
                <a:cs typeface="MS PGothic"/>
              </a:defRPr>
            </a:lvl5pPr>
            <a:lvl6pPr marL="1833563" indent="-169863" algn="l" defTabSz="731838" rtl="0" fontAlgn="base">
              <a:spcBef>
                <a:spcPct val="0"/>
              </a:spcBef>
              <a:spcAft>
                <a:spcPct val="20000"/>
              </a:spcAft>
              <a:buClr>
                <a:srgbClr val="003256"/>
              </a:buClr>
              <a:buChar char="-"/>
              <a:tabLst>
                <a:tab pos="1795463" algn="l"/>
              </a:tabLst>
              <a:defRPr>
                <a:solidFill>
                  <a:srgbClr val="004E69"/>
                </a:solidFill>
                <a:latin typeface="+mn-lt"/>
                <a:ea typeface="+mn-ea"/>
              </a:defRPr>
            </a:lvl6pPr>
            <a:lvl7pPr marL="2290763" indent="-169863" algn="l" defTabSz="731838" rtl="0" fontAlgn="base">
              <a:spcBef>
                <a:spcPct val="0"/>
              </a:spcBef>
              <a:spcAft>
                <a:spcPct val="20000"/>
              </a:spcAft>
              <a:buClr>
                <a:srgbClr val="003256"/>
              </a:buClr>
              <a:buChar char="-"/>
              <a:tabLst>
                <a:tab pos="1795463" algn="l"/>
              </a:tabLst>
              <a:defRPr>
                <a:solidFill>
                  <a:srgbClr val="004E69"/>
                </a:solidFill>
                <a:latin typeface="+mn-lt"/>
                <a:ea typeface="+mn-ea"/>
              </a:defRPr>
            </a:lvl7pPr>
            <a:lvl8pPr marL="2747963" indent="-169863" algn="l" defTabSz="731838" rtl="0" fontAlgn="base">
              <a:spcBef>
                <a:spcPct val="0"/>
              </a:spcBef>
              <a:spcAft>
                <a:spcPct val="20000"/>
              </a:spcAft>
              <a:buClr>
                <a:srgbClr val="003256"/>
              </a:buClr>
              <a:buChar char="-"/>
              <a:tabLst>
                <a:tab pos="1795463" algn="l"/>
              </a:tabLst>
              <a:defRPr>
                <a:solidFill>
                  <a:srgbClr val="004E69"/>
                </a:solidFill>
                <a:latin typeface="+mn-lt"/>
                <a:ea typeface="+mn-ea"/>
              </a:defRPr>
            </a:lvl8pPr>
            <a:lvl9pPr marL="3205163" indent="-169863" algn="l" defTabSz="731838" rtl="0" fontAlgn="base">
              <a:spcBef>
                <a:spcPct val="0"/>
              </a:spcBef>
              <a:spcAft>
                <a:spcPct val="20000"/>
              </a:spcAft>
              <a:buClr>
                <a:srgbClr val="003256"/>
              </a:buClr>
              <a:buChar char="-"/>
              <a:tabLst>
                <a:tab pos="1795463" algn="l"/>
              </a:tabLst>
              <a:defRPr>
                <a:solidFill>
                  <a:srgbClr val="004E69"/>
                </a:solidFill>
                <a:latin typeface="+mn-lt"/>
                <a:ea typeface="+mn-ea"/>
              </a:defRPr>
            </a:lvl9pPr>
          </a:lstStyle>
          <a:p>
            <a:pPr eaLnBrk="1" hangingPunct="1">
              <a:lnSpc>
                <a:spcPct val="150000"/>
              </a:lnSpc>
              <a:buClr>
                <a:srgbClr val="004186"/>
              </a:buClr>
            </a:pPr>
            <a:r>
              <a:rPr lang="tr-TR" sz="1200" kern="0" dirty="0">
                <a:solidFill>
                  <a:srgbClr val="928580">
                    <a:lumMod val="50000"/>
                  </a:srgbClr>
                </a:solidFill>
                <a:latin typeface="Arial"/>
                <a:ea typeface="Tahoma" pitchFamily="34" charset="0"/>
                <a:cs typeface="Tahoma" pitchFamily="34" charset="0"/>
              </a:rPr>
              <a:t>Araştırma </a:t>
            </a:r>
            <a:r>
              <a:rPr lang="tr-TR" sz="1200" b="1" kern="0" dirty="0">
                <a:solidFill>
                  <a:srgbClr val="928580">
                    <a:lumMod val="50000"/>
                  </a:srgbClr>
                </a:solidFill>
                <a:latin typeface="Arial"/>
                <a:ea typeface="Tahoma" pitchFamily="34" charset="0"/>
                <a:cs typeface="Tahoma" pitchFamily="34" charset="0"/>
              </a:rPr>
              <a:t>Kantitatif Araştırma </a:t>
            </a:r>
            <a:r>
              <a:rPr lang="tr-TR" sz="1200" kern="0" dirty="0">
                <a:solidFill>
                  <a:srgbClr val="928580">
                    <a:lumMod val="50000"/>
                  </a:srgbClr>
                </a:solidFill>
                <a:latin typeface="Arial"/>
                <a:ea typeface="Tahoma" pitchFamily="34" charset="0"/>
                <a:cs typeface="Tahoma" pitchFamily="34" charset="0"/>
              </a:rPr>
              <a:t>metodolojisiyle uygulanmıştır.</a:t>
            </a:r>
          </a:p>
          <a:p>
            <a:pPr eaLnBrk="1" hangingPunct="1">
              <a:lnSpc>
                <a:spcPct val="150000"/>
              </a:lnSpc>
              <a:buClr>
                <a:srgbClr val="004186"/>
              </a:buClr>
            </a:pPr>
            <a:r>
              <a:rPr lang="tr-TR" sz="1200" kern="0" dirty="0">
                <a:solidFill>
                  <a:srgbClr val="928580">
                    <a:lumMod val="50000"/>
                  </a:srgbClr>
                </a:solidFill>
                <a:latin typeface="Arial"/>
                <a:ea typeface="Tahoma" pitchFamily="34" charset="0"/>
                <a:cs typeface="Tahoma" pitchFamily="34" charset="0"/>
              </a:rPr>
              <a:t>Görüşmeler </a:t>
            </a:r>
            <a:r>
              <a:rPr lang="tr-TR" sz="1200" b="1" kern="0" dirty="0">
                <a:solidFill>
                  <a:srgbClr val="928580">
                    <a:lumMod val="50000"/>
                  </a:srgbClr>
                </a:solidFill>
                <a:latin typeface="Arial"/>
                <a:ea typeface="Tahoma" pitchFamily="34" charset="0"/>
                <a:cs typeface="Tahoma" pitchFamily="34" charset="0"/>
              </a:rPr>
              <a:t>CAWI (online-anket) </a:t>
            </a:r>
            <a:r>
              <a:rPr lang="tr-TR" sz="1200" kern="0" dirty="0">
                <a:solidFill>
                  <a:srgbClr val="928580">
                    <a:lumMod val="50000"/>
                  </a:srgbClr>
                </a:solidFill>
                <a:latin typeface="Arial"/>
                <a:ea typeface="Tahoma" pitchFamily="34" charset="0"/>
                <a:cs typeface="Tahoma" pitchFamily="34" charset="0"/>
              </a:rPr>
              <a:t>saha yöntemi ile </a:t>
            </a:r>
            <a:r>
              <a:rPr lang="tr-TR" sz="1200" kern="0" dirty="0" err="1">
                <a:solidFill>
                  <a:srgbClr val="928580">
                    <a:lumMod val="50000"/>
                  </a:srgbClr>
                </a:solidFill>
                <a:latin typeface="Arial"/>
                <a:ea typeface="Tahoma" pitchFamily="34" charset="0"/>
                <a:cs typeface="Tahoma" pitchFamily="34" charset="0"/>
              </a:rPr>
              <a:t>DORinsight</a:t>
            </a:r>
            <a:r>
              <a:rPr lang="tr-TR" sz="1200" kern="0" dirty="0">
                <a:solidFill>
                  <a:srgbClr val="928580">
                    <a:lumMod val="50000"/>
                  </a:srgbClr>
                </a:solidFill>
                <a:latin typeface="Arial"/>
                <a:ea typeface="Tahoma" pitchFamily="34" charset="0"/>
                <a:cs typeface="Tahoma" pitchFamily="34" charset="0"/>
              </a:rPr>
              <a:t> paneli olan </a:t>
            </a:r>
            <a:r>
              <a:rPr lang="tr-TR" sz="1200" b="1" kern="0" dirty="0">
                <a:solidFill>
                  <a:srgbClr val="928580">
                    <a:lumMod val="50000"/>
                  </a:srgbClr>
                </a:solidFill>
                <a:latin typeface="Arial"/>
                <a:ea typeface="Tahoma" pitchFamily="34" charset="0"/>
                <a:cs typeface="Tahoma" pitchFamily="34" charset="0"/>
              </a:rPr>
              <a:t>www.napolyon.com</a:t>
            </a:r>
            <a:r>
              <a:rPr lang="tr-TR" sz="1200" kern="0" dirty="0">
                <a:solidFill>
                  <a:srgbClr val="928580">
                    <a:lumMod val="50000"/>
                  </a:srgbClr>
                </a:solidFill>
                <a:latin typeface="Arial"/>
                <a:ea typeface="Tahoma" pitchFamily="34" charset="0"/>
                <a:cs typeface="Tahoma" pitchFamily="34" charset="0"/>
              </a:rPr>
              <a:t> panelistleri ile gerçekleştirilmiştir. </a:t>
            </a:r>
          </a:p>
          <a:p>
            <a:pPr marL="0" indent="0">
              <a:lnSpc>
                <a:spcPct val="150000"/>
              </a:lnSpc>
              <a:spcBef>
                <a:spcPts val="426"/>
              </a:spcBef>
              <a:buClr>
                <a:srgbClr val="004186"/>
              </a:buClr>
              <a:buSzPts val="2000"/>
              <a:buNone/>
              <a:defRPr/>
            </a:pPr>
            <a:r>
              <a:rPr lang="tr-TR" sz="1200" dirty="0">
                <a:solidFill>
                  <a:srgbClr val="928580">
                    <a:lumMod val="50000"/>
                  </a:srgbClr>
                </a:solidFill>
                <a:latin typeface="Arial"/>
                <a:ea typeface="Tahoma" pitchFamily="34" charset="0"/>
                <a:cs typeface="Tahoma" pitchFamily="34" charset="0"/>
              </a:rPr>
              <a:t>Görüşmeler, aşağıdaki profile uygun hedef kitle ile gerçekleştirilmiştir:</a:t>
            </a:r>
          </a:p>
          <a:p>
            <a:pPr>
              <a:lnSpc>
                <a:spcPct val="150000"/>
              </a:lnSpc>
              <a:spcBef>
                <a:spcPts val="426"/>
              </a:spcBef>
              <a:buClr>
                <a:srgbClr val="004186"/>
              </a:buClr>
              <a:buSzPct val="100000"/>
              <a:defRPr/>
            </a:pPr>
            <a:r>
              <a:rPr lang="tr-TR" sz="1200" b="1" dirty="0" smtClean="0">
                <a:solidFill>
                  <a:srgbClr val="928580">
                    <a:lumMod val="50000"/>
                  </a:srgbClr>
                </a:solidFill>
                <a:latin typeface="Arial"/>
                <a:ea typeface="Tahoma" pitchFamily="34" charset="0"/>
                <a:cs typeface="Tahoma" pitchFamily="34" charset="0"/>
              </a:rPr>
              <a:t>Türkiye Temsili</a:t>
            </a:r>
            <a:endParaRPr lang="tr-TR" sz="1200" dirty="0">
              <a:solidFill>
                <a:srgbClr val="928580">
                  <a:lumMod val="50000"/>
                </a:srgbClr>
              </a:solidFill>
              <a:latin typeface="Arial"/>
              <a:ea typeface="Tahoma" pitchFamily="34" charset="0"/>
              <a:cs typeface="Tahoma" pitchFamily="34" charset="0"/>
            </a:endParaRPr>
          </a:p>
          <a:p>
            <a:pPr>
              <a:lnSpc>
                <a:spcPct val="150000"/>
              </a:lnSpc>
              <a:spcBef>
                <a:spcPts val="426"/>
              </a:spcBef>
              <a:buClr>
                <a:srgbClr val="004186"/>
              </a:buClr>
              <a:buSzPct val="100000"/>
              <a:defRPr/>
            </a:pPr>
            <a:r>
              <a:rPr lang="tr-TR" sz="1200" dirty="0" smtClean="0">
                <a:solidFill>
                  <a:srgbClr val="928580">
                    <a:lumMod val="50000"/>
                  </a:srgbClr>
                </a:solidFill>
                <a:latin typeface="Arial"/>
                <a:ea typeface="Tahoma" pitchFamily="34" charset="0"/>
                <a:cs typeface="Tahoma" pitchFamily="34" charset="0"/>
              </a:rPr>
              <a:t>%60</a:t>
            </a:r>
            <a:r>
              <a:rPr lang="tr-TR" sz="1200" b="1" dirty="0" smtClean="0">
                <a:solidFill>
                  <a:srgbClr val="928580">
                    <a:lumMod val="50000"/>
                  </a:srgbClr>
                </a:solidFill>
                <a:latin typeface="Arial"/>
                <a:ea typeface="Tahoma" pitchFamily="34" charset="0"/>
                <a:cs typeface="Tahoma" pitchFamily="34" charset="0"/>
              </a:rPr>
              <a:t>Erkek</a:t>
            </a:r>
            <a:r>
              <a:rPr lang="tr-TR" sz="1200" dirty="0">
                <a:solidFill>
                  <a:srgbClr val="928580">
                    <a:lumMod val="50000"/>
                  </a:srgbClr>
                </a:solidFill>
                <a:latin typeface="Arial"/>
                <a:ea typeface="Tahoma" pitchFamily="34" charset="0"/>
                <a:cs typeface="Tahoma" pitchFamily="34" charset="0"/>
              </a:rPr>
              <a:t>, </a:t>
            </a:r>
            <a:r>
              <a:rPr lang="tr-TR" sz="1200" dirty="0" smtClean="0">
                <a:solidFill>
                  <a:srgbClr val="928580">
                    <a:lumMod val="50000"/>
                  </a:srgbClr>
                </a:solidFill>
                <a:latin typeface="Arial"/>
                <a:ea typeface="Tahoma" pitchFamily="34" charset="0"/>
                <a:cs typeface="Tahoma" pitchFamily="34" charset="0"/>
              </a:rPr>
              <a:t>%40 </a:t>
            </a:r>
            <a:r>
              <a:rPr lang="tr-TR" sz="1200" b="1" dirty="0">
                <a:solidFill>
                  <a:srgbClr val="928580">
                    <a:lumMod val="50000"/>
                  </a:srgbClr>
                </a:solidFill>
                <a:latin typeface="Arial"/>
                <a:ea typeface="Tahoma" pitchFamily="34" charset="0"/>
                <a:cs typeface="Tahoma" pitchFamily="34" charset="0"/>
              </a:rPr>
              <a:t>Kadın</a:t>
            </a:r>
          </a:p>
          <a:p>
            <a:pPr>
              <a:lnSpc>
                <a:spcPct val="150000"/>
              </a:lnSpc>
              <a:spcBef>
                <a:spcPts val="426"/>
              </a:spcBef>
              <a:buClr>
                <a:srgbClr val="004186"/>
              </a:buClr>
              <a:buSzPct val="100000"/>
              <a:defRPr/>
            </a:pPr>
            <a:r>
              <a:rPr lang="tr-TR" sz="1200" b="1" dirty="0" smtClean="0">
                <a:solidFill>
                  <a:srgbClr val="928580">
                    <a:lumMod val="50000"/>
                  </a:srgbClr>
                </a:solidFill>
                <a:latin typeface="Arial"/>
                <a:ea typeface="Tahoma" pitchFamily="34" charset="0"/>
                <a:cs typeface="Tahoma" pitchFamily="34" charset="0"/>
              </a:rPr>
              <a:t>A,B,C1, C2 SES </a:t>
            </a:r>
            <a:r>
              <a:rPr lang="tr-TR" sz="1200" dirty="0">
                <a:solidFill>
                  <a:srgbClr val="928580">
                    <a:lumMod val="50000"/>
                  </a:srgbClr>
                </a:solidFill>
                <a:latin typeface="Arial"/>
                <a:ea typeface="Tahoma" pitchFamily="34" charset="0"/>
                <a:cs typeface="Tahoma" pitchFamily="34" charset="0"/>
              </a:rPr>
              <a:t>grubundan (SES tanımlaması, TUAD* tarafından belirlenmiş olup eğitim ve meslek değişkenlerine göre belirlenmektedir)</a:t>
            </a:r>
          </a:p>
          <a:p>
            <a:pPr>
              <a:lnSpc>
                <a:spcPct val="150000"/>
              </a:lnSpc>
              <a:spcBef>
                <a:spcPts val="426"/>
              </a:spcBef>
              <a:buClr>
                <a:srgbClr val="004186"/>
              </a:buClr>
              <a:buSzPct val="100000"/>
              <a:defRPr/>
            </a:pPr>
            <a:r>
              <a:rPr lang="tr-TR" sz="1200" b="1" dirty="0" smtClean="0">
                <a:solidFill>
                  <a:srgbClr val="928580">
                    <a:lumMod val="50000"/>
                  </a:srgbClr>
                </a:solidFill>
                <a:latin typeface="Arial"/>
                <a:ea typeface="Tahoma" pitchFamily="34" charset="0"/>
                <a:cs typeface="Tahoma" pitchFamily="34" charset="0"/>
              </a:rPr>
              <a:t>25+ </a:t>
            </a:r>
            <a:r>
              <a:rPr lang="tr-TR" sz="1200" b="1" dirty="0">
                <a:solidFill>
                  <a:srgbClr val="928580">
                    <a:lumMod val="50000"/>
                  </a:srgbClr>
                </a:solidFill>
                <a:latin typeface="Arial"/>
                <a:ea typeface="Tahoma" pitchFamily="34" charset="0"/>
                <a:cs typeface="Tahoma" pitchFamily="34" charset="0"/>
              </a:rPr>
              <a:t>yaş </a:t>
            </a:r>
            <a:r>
              <a:rPr lang="tr-TR" sz="1200" dirty="0">
                <a:solidFill>
                  <a:srgbClr val="928580">
                    <a:lumMod val="50000"/>
                  </a:srgbClr>
                </a:solidFill>
                <a:latin typeface="Arial"/>
                <a:ea typeface="Tahoma" pitchFamily="34" charset="0"/>
                <a:cs typeface="Tahoma" pitchFamily="34" charset="0"/>
              </a:rPr>
              <a:t>arası </a:t>
            </a:r>
          </a:p>
          <a:p>
            <a:pPr marL="0" indent="0">
              <a:lnSpc>
                <a:spcPct val="150000"/>
              </a:lnSpc>
              <a:spcBef>
                <a:spcPts val="426"/>
              </a:spcBef>
              <a:buClr>
                <a:srgbClr val="004186"/>
              </a:buClr>
              <a:buSzPts val="2000"/>
              <a:buNone/>
              <a:defRPr/>
            </a:pPr>
            <a:r>
              <a:rPr lang="tr-TR" sz="1200" b="1" dirty="0">
                <a:solidFill>
                  <a:srgbClr val="928580">
                    <a:lumMod val="50000"/>
                  </a:srgbClr>
                </a:solidFill>
                <a:latin typeface="Arial"/>
                <a:ea typeface="Tahoma" pitchFamily="34" charset="0"/>
                <a:cs typeface="Tahoma" pitchFamily="34" charset="0"/>
              </a:rPr>
              <a:t>Toplam 300 kişi </a:t>
            </a:r>
            <a:r>
              <a:rPr lang="tr-TR" sz="1200" dirty="0">
                <a:solidFill>
                  <a:srgbClr val="928580">
                    <a:lumMod val="50000"/>
                  </a:srgbClr>
                </a:solidFill>
                <a:latin typeface="Arial"/>
                <a:ea typeface="Tahoma" pitchFamily="34" charset="0"/>
                <a:cs typeface="Tahoma" pitchFamily="34" charset="0"/>
              </a:rPr>
              <a:t>ile görüşmeler hedeflenmiş olup görüşmeler </a:t>
            </a:r>
            <a:r>
              <a:rPr lang="tr-TR" sz="1200" b="1" dirty="0">
                <a:solidFill>
                  <a:srgbClr val="928580">
                    <a:lumMod val="50000"/>
                  </a:srgbClr>
                </a:solidFill>
                <a:latin typeface="Arial"/>
                <a:ea typeface="Tahoma" pitchFamily="34" charset="0"/>
                <a:cs typeface="Tahoma" pitchFamily="34" charset="0"/>
              </a:rPr>
              <a:t>300 kişi</a:t>
            </a:r>
            <a:r>
              <a:rPr lang="tr-TR" sz="1200" dirty="0">
                <a:solidFill>
                  <a:srgbClr val="928580">
                    <a:lumMod val="50000"/>
                  </a:srgbClr>
                </a:solidFill>
                <a:latin typeface="Arial"/>
                <a:ea typeface="Tahoma" pitchFamily="34" charset="0"/>
                <a:cs typeface="Tahoma" pitchFamily="34" charset="0"/>
              </a:rPr>
              <a:t> ile tamamlanmıştır. </a:t>
            </a:r>
          </a:p>
          <a:p>
            <a:pPr eaLnBrk="1" hangingPunct="1">
              <a:lnSpc>
                <a:spcPct val="150000"/>
              </a:lnSpc>
              <a:buClr>
                <a:srgbClr val="004186"/>
              </a:buClr>
            </a:pPr>
            <a:endParaRPr lang="tr-TR" sz="1200" b="1" kern="0" dirty="0">
              <a:solidFill>
                <a:srgbClr val="928580">
                  <a:lumMod val="50000"/>
                </a:srgbClr>
              </a:solidFill>
              <a:latin typeface="Arial"/>
              <a:ea typeface="Tahoma" pitchFamily="34" charset="0"/>
              <a:cs typeface="Tahoma" pitchFamily="34" charset="0"/>
            </a:endParaRPr>
          </a:p>
          <a:p>
            <a:pPr lvl="1" eaLnBrk="1" hangingPunct="1">
              <a:buClr>
                <a:srgbClr val="004186"/>
              </a:buClr>
              <a:buFontTx/>
              <a:buNone/>
            </a:pPr>
            <a:endParaRPr lang="tr-TR" sz="1200" b="1" kern="0" dirty="0">
              <a:solidFill>
                <a:srgbClr val="928580">
                  <a:lumMod val="50000"/>
                </a:srgbClr>
              </a:solidFill>
              <a:latin typeface="Arial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Rectangle 9"/>
          <p:cNvSpPr txBox="1">
            <a:spLocks noChangeArrowheads="1"/>
          </p:cNvSpPr>
          <p:nvPr/>
        </p:nvSpPr>
        <p:spPr bwMode="gray">
          <a:xfrm>
            <a:off x="395536" y="279180"/>
            <a:ext cx="7368760" cy="349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74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Arial" pitchFamily="34" charset="0"/>
                <a:ea typeface="+mj-ea"/>
                <a:cs typeface="+mj-cs"/>
              </a:defRPr>
            </a:lvl1pPr>
          </a:lstStyle>
          <a:p>
            <a:pPr defTabSz="913760">
              <a:defRPr/>
            </a:pPr>
            <a:r>
              <a:rPr lang="tr-TR" b="1" dirty="0">
                <a:solidFill>
                  <a:srgbClr val="000000"/>
                </a:solidFill>
                <a:latin typeface="Arial"/>
              </a:rPr>
              <a:t>Metodoloji ve Örneklem Yapısı</a:t>
            </a:r>
          </a:p>
        </p:txBody>
      </p:sp>
      <p:sp>
        <p:nvSpPr>
          <p:cNvPr id="5" name="Slide Number Placeholder 1"/>
          <p:cNvSpPr txBox="1">
            <a:spLocks/>
          </p:cNvSpPr>
          <p:nvPr/>
        </p:nvSpPr>
        <p:spPr>
          <a:xfrm>
            <a:off x="8696390" y="4844143"/>
            <a:ext cx="320325" cy="152400"/>
          </a:xfrm>
          <a:prstGeom prst="rect">
            <a:avLst/>
          </a:prstGeom>
        </p:spPr>
        <p:txBody>
          <a:bodyPr lIns="77925" tIns="38963" rIns="77925" bIns="38963"/>
          <a:lstStyle/>
          <a:p>
            <a:pPr defTabSz="779252">
              <a:defRPr/>
            </a:pPr>
            <a:fld id="{C213B7A8-8369-482F-997B-C0A67E033753}" type="slidenum">
              <a:rPr lang="en-US" sz="1000" b="1">
                <a:solidFill>
                  <a:schemeClr val="tx1"/>
                </a:solidFill>
              </a:rPr>
              <a:pPr defTabSz="779252">
                <a:defRPr/>
              </a:pPr>
              <a:t>4</a:t>
            </a:fld>
            <a:endParaRPr lang="en-US" sz="1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3004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tr-TR" dirty="0"/>
              <a:t>Giriş</a:t>
            </a:r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 bwMode="gray">
          <a:xfrm>
            <a:off x="1" y="1739496"/>
            <a:ext cx="9138803" cy="1813330"/>
          </a:xfrm>
          <a:prstGeom prst="rect">
            <a:avLst/>
          </a:prstGeom>
          <a:gradFill>
            <a:gsLst>
              <a:gs pos="2000">
                <a:srgbClr val="0070C0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0"/>
          </a:gra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24000" tIns="0" rIns="324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de-DE" sz="3000" kern="1200" dirty="0">
                <a:solidFill>
                  <a:schemeClr val="bg1"/>
                </a:solidFill>
                <a:latin typeface="Arial" pitchFamily="34" charset="0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4800" dirty="0" smtClean="0">
                <a:solidFill>
                  <a:srgbClr val="FFFFFF"/>
                </a:solidFill>
              </a:rPr>
              <a:t>     </a:t>
            </a:r>
            <a:r>
              <a:rPr lang="tr-TR" sz="4000" b="1" dirty="0">
                <a:cs typeface="Arial" pitchFamily="34" charset="0"/>
              </a:rPr>
              <a:t>YÖNETİCİ ÖZETİ</a:t>
            </a:r>
          </a:p>
        </p:txBody>
      </p:sp>
    </p:spTree>
    <p:extLst>
      <p:ext uri="{BB962C8B-B14F-4D97-AF65-F5344CB8AC3E}">
        <p14:creationId xmlns:p14="http://schemas.microsoft.com/office/powerpoint/2010/main" val="2355926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gray">
          <a:xfrm>
            <a:off x="6012160" y="4418"/>
            <a:ext cx="3059832" cy="1229598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FFFFFF"/>
            </a:solidFill>
            <a:prstDash val="solid"/>
          </a:ln>
          <a:effectLst/>
        </p:spPr>
        <p:txBody>
          <a:bodyPr rot="0" spcFirstLastPara="0" vertOverflow="overflow" horzOverflow="overflow" vert="horz" wrap="square" lIns="91376" tIns="45688" rIns="91376" bIns="4568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defRPr/>
            </a:pPr>
            <a:endParaRPr lang="tr-TR" sz="1600" kern="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86935"/>
            <a:ext cx="9144000" cy="15565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5"/>
            <a:ext cx="9144000" cy="5143499"/>
          </a:xfrm>
          <a:prstGeom prst="rect">
            <a:avLst/>
          </a:prstGeom>
          <a:solidFill>
            <a:srgbClr val="FFFFFF">
              <a:alpha val="7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91366" tIns="45683" rIns="91366" bIns="45683" rtlCol="0" anchor="ctr"/>
          <a:lstStyle/>
          <a:p>
            <a:pPr>
              <a:defRPr/>
            </a:pPr>
            <a:endParaRPr lang="tr-TR" sz="500" kern="0" dirty="0">
              <a:solidFill>
                <a:srgbClr val="FFFFFF"/>
              </a:solidFill>
              <a:latin typeface="Arial"/>
            </a:endParaRPr>
          </a:p>
          <a:p>
            <a:pPr>
              <a:defRPr/>
            </a:pPr>
            <a:endParaRPr lang="tr-TR" sz="500" b="1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TextBox 4"/>
          <p:cNvSpPr txBox="1">
            <a:spLocks/>
          </p:cNvSpPr>
          <p:nvPr>
            <p:custDataLst>
              <p:tags r:id="rId1"/>
            </p:custDataLst>
          </p:nvPr>
        </p:nvSpPr>
        <p:spPr bwMode="gray">
          <a:xfrm>
            <a:off x="0" y="4421"/>
            <a:ext cx="3275856" cy="776633"/>
          </a:xfrm>
          <a:custGeom>
            <a:avLst/>
            <a:gdLst/>
            <a:ahLst/>
            <a:cxnLst/>
            <a:rect l="l" t="t" r="r" b="b"/>
            <a:pathLst>
              <a:path w="2865918" h="1294161">
                <a:moveTo>
                  <a:pt x="0" y="0"/>
                </a:moveTo>
                <a:lnTo>
                  <a:pt x="2865918" y="0"/>
                </a:lnTo>
                <a:cubicBezTo>
                  <a:pt x="2792712" y="726825"/>
                  <a:pt x="2179090" y="1294161"/>
                  <a:pt x="1432959" y="1294161"/>
                </a:cubicBezTo>
                <a:cubicBezTo>
                  <a:pt x="686828" y="1294161"/>
                  <a:pt x="73206" y="726825"/>
                  <a:pt x="0" y="0"/>
                </a:cubicBezTo>
                <a:close/>
              </a:path>
            </a:pathLst>
          </a:custGeom>
          <a:solidFill>
            <a:srgbClr val="004186"/>
          </a:solidFill>
        </p:spPr>
        <p:txBody>
          <a:bodyPr wrap="none" lIns="0" tIns="0" rIns="0" bIns="107924" rtlCol="0" anchor="ctr" anchorCtr="0">
            <a:noAutofit/>
          </a:bodyPr>
          <a:lstStyle/>
          <a:p>
            <a:pPr marL="199885" algn="ctr">
              <a:spcBef>
                <a:spcPts val="225"/>
              </a:spcBef>
              <a:defRPr/>
            </a:pPr>
            <a:r>
              <a:rPr lang="tr-TR" sz="2100" kern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Yönetici Özeti</a:t>
            </a:r>
            <a:endParaRPr lang="en-US" sz="2100" kern="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516" y="742950"/>
            <a:ext cx="8820471" cy="4093356"/>
          </a:xfrm>
          <a:prstGeom prst="rect">
            <a:avLst/>
          </a:prstGeom>
          <a:noFill/>
        </p:spPr>
        <p:txBody>
          <a:bodyPr wrap="square" lIns="91368" tIns="45684" rIns="91368" bIns="45684" rtlCol="0">
            <a:spAutoFit/>
          </a:bodyPr>
          <a:lstStyle/>
          <a:p>
            <a:pPr marL="171314" lvl="1" indent="-171314" algn="just">
              <a:buFont typeface="Wingdings" panose="05000000000000000000" pitchFamily="2" charset="2"/>
              <a:buChar char="Ø"/>
            </a:pPr>
            <a:endParaRPr lang="tr-TR" sz="1200" dirty="0">
              <a:solidFill>
                <a:srgbClr val="000000"/>
              </a:solidFill>
              <a:latin typeface="Arial"/>
            </a:endParaRPr>
          </a:p>
          <a:p>
            <a:pPr marL="171314" lvl="1" indent="-171314" algn="just">
              <a:buFont typeface="Wingdings" panose="05000000000000000000" pitchFamily="2" charset="2"/>
              <a:buChar char="Ø"/>
            </a:pPr>
            <a:r>
              <a:rPr lang="tr-TR" sz="1200" dirty="0">
                <a:solidFill>
                  <a:srgbClr val="000000"/>
                </a:solidFill>
                <a:latin typeface="Arial"/>
              </a:rPr>
              <a:t>Araştırma kapsamında görüşülen kişilerin </a:t>
            </a:r>
            <a:r>
              <a:rPr lang="tr-TR" sz="1200" b="1" dirty="0">
                <a:solidFill>
                  <a:srgbClr val="000000"/>
                </a:solidFill>
                <a:latin typeface="Arial"/>
              </a:rPr>
              <a:t>%46</a:t>
            </a:r>
            <a:r>
              <a:rPr lang="tr-TR" sz="1200" dirty="0">
                <a:solidFill>
                  <a:srgbClr val="000000"/>
                </a:solidFill>
                <a:latin typeface="Arial"/>
              </a:rPr>
              <a:t>’sı 1 yıl içinde </a:t>
            </a:r>
            <a:r>
              <a:rPr lang="tr-TR" sz="1200" dirty="0" smtClean="0">
                <a:solidFill>
                  <a:srgbClr val="000000"/>
                </a:solidFill>
                <a:latin typeface="Arial"/>
              </a:rPr>
              <a:t>otomobil </a:t>
            </a:r>
            <a:r>
              <a:rPr lang="tr-TR" sz="1200" dirty="0">
                <a:solidFill>
                  <a:srgbClr val="000000"/>
                </a:solidFill>
                <a:latin typeface="Arial"/>
              </a:rPr>
              <a:t>almayı planlarken </a:t>
            </a:r>
            <a:r>
              <a:rPr lang="tr-TR" sz="1200" b="1" dirty="0">
                <a:solidFill>
                  <a:srgbClr val="000000"/>
                </a:solidFill>
                <a:latin typeface="Arial"/>
              </a:rPr>
              <a:t>%10</a:t>
            </a:r>
            <a:r>
              <a:rPr lang="tr-TR" sz="1200" dirty="0">
                <a:solidFill>
                  <a:srgbClr val="000000"/>
                </a:solidFill>
                <a:latin typeface="Arial"/>
              </a:rPr>
              <a:t>’luk bir kitle ise  </a:t>
            </a:r>
            <a:r>
              <a:rPr lang="tr-TR" sz="1200" dirty="0" smtClean="0">
                <a:solidFill>
                  <a:srgbClr val="000000"/>
                </a:solidFill>
                <a:latin typeface="Arial"/>
              </a:rPr>
              <a:t>otomobil </a:t>
            </a:r>
            <a:r>
              <a:rPr lang="tr-TR" sz="1200" dirty="0">
                <a:solidFill>
                  <a:srgbClr val="000000"/>
                </a:solidFill>
                <a:latin typeface="Arial"/>
              </a:rPr>
              <a:t>almayı planlamadıklarını belirtmişlerdir</a:t>
            </a:r>
            <a:r>
              <a:rPr lang="tr-TR" sz="1200" dirty="0" smtClean="0">
                <a:solidFill>
                  <a:srgbClr val="000000"/>
                </a:solidFill>
                <a:latin typeface="Arial"/>
              </a:rPr>
              <a:t>.</a:t>
            </a:r>
          </a:p>
          <a:p>
            <a:pPr marL="171314" lvl="1" indent="-171314" algn="just">
              <a:buFont typeface="Wingdings" panose="05000000000000000000" pitchFamily="2" charset="2"/>
              <a:buChar char="Ø"/>
            </a:pPr>
            <a:endParaRPr lang="tr-TR" sz="1200" dirty="0">
              <a:solidFill>
                <a:srgbClr val="000000"/>
              </a:solidFill>
              <a:latin typeface="Arial"/>
            </a:endParaRPr>
          </a:p>
          <a:p>
            <a:pPr marL="171314" lvl="1" indent="-171314" algn="just">
              <a:buFont typeface="Wingdings" panose="05000000000000000000" pitchFamily="2" charset="2"/>
              <a:buChar char="Ø"/>
            </a:pPr>
            <a:r>
              <a:rPr lang="tr-TR" sz="1200" b="1" dirty="0">
                <a:solidFill>
                  <a:srgbClr val="000000"/>
                </a:solidFill>
                <a:latin typeface="Arial"/>
              </a:rPr>
              <a:t>Dizel</a:t>
            </a:r>
            <a:r>
              <a:rPr lang="tr-TR" sz="1200" dirty="0">
                <a:solidFill>
                  <a:srgbClr val="000000"/>
                </a:solidFill>
                <a:latin typeface="Arial"/>
              </a:rPr>
              <a:t> ve </a:t>
            </a:r>
            <a:r>
              <a:rPr lang="tr-TR" sz="1200" b="1" dirty="0">
                <a:solidFill>
                  <a:srgbClr val="000000"/>
                </a:solidFill>
                <a:latin typeface="Arial"/>
              </a:rPr>
              <a:t>benzinli</a:t>
            </a:r>
            <a:r>
              <a:rPr lang="tr-TR" sz="1200" dirty="0">
                <a:solidFill>
                  <a:srgbClr val="000000"/>
                </a:solidFill>
                <a:latin typeface="Arial"/>
              </a:rPr>
              <a:t> </a:t>
            </a:r>
            <a:r>
              <a:rPr lang="tr-TR" sz="1200" dirty="0" smtClean="0">
                <a:solidFill>
                  <a:srgbClr val="000000"/>
                </a:solidFill>
                <a:latin typeface="Arial"/>
              </a:rPr>
              <a:t>motor en </a:t>
            </a:r>
            <a:r>
              <a:rPr lang="tr-TR" sz="1200" dirty="0">
                <a:solidFill>
                  <a:srgbClr val="000000"/>
                </a:solidFill>
                <a:latin typeface="Arial"/>
              </a:rPr>
              <a:t>fazla bilinen motor seçeneğidir. </a:t>
            </a:r>
            <a:endParaRPr lang="tr-TR" sz="1200" dirty="0" smtClean="0">
              <a:solidFill>
                <a:srgbClr val="000000"/>
              </a:solidFill>
              <a:latin typeface="Arial"/>
            </a:endParaRPr>
          </a:p>
          <a:p>
            <a:pPr marL="171314" lvl="1" indent="-171314" algn="just">
              <a:buFont typeface="Wingdings" panose="05000000000000000000" pitchFamily="2" charset="2"/>
              <a:buChar char="Ø"/>
            </a:pPr>
            <a:endParaRPr lang="tr-TR" sz="1200" dirty="0">
              <a:solidFill>
                <a:srgbClr val="000000"/>
              </a:solidFill>
              <a:latin typeface="Arial"/>
            </a:endParaRPr>
          </a:p>
          <a:p>
            <a:pPr marL="171314" lvl="1" indent="-171314" algn="just">
              <a:buFont typeface="Wingdings" panose="05000000000000000000" pitchFamily="2" charset="2"/>
              <a:buChar char="Ø"/>
            </a:pPr>
            <a:r>
              <a:rPr lang="tr-TR" sz="1200" dirty="0">
                <a:solidFill>
                  <a:srgbClr val="000000"/>
                </a:solidFill>
                <a:latin typeface="Arial"/>
              </a:rPr>
              <a:t>Her </a:t>
            </a:r>
            <a:r>
              <a:rPr lang="tr-TR" sz="1200" b="1" dirty="0">
                <a:solidFill>
                  <a:srgbClr val="000000"/>
                </a:solidFill>
                <a:latin typeface="Arial"/>
              </a:rPr>
              <a:t>10</a:t>
            </a:r>
            <a:r>
              <a:rPr lang="tr-TR" sz="1200" dirty="0">
                <a:solidFill>
                  <a:srgbClr val="000000"/>
                </a:solidFill>
                <a:latin typeface="Arial"/>
              </a:rPr>
              <a:t> katılımcıdan </a:t>
            </a:r>
            <a:r>
              <a:rPr lang="tr-TR" sz="1200" b="1" dirty="0">
                <a:solidFill>
                  <a:srgbClr val="000000"/>
                </a:solidFill>
                <a:latin typeface="Arial"/>
              </a:rPr>
              <a:t>7</a:t>
            </a:r>
            <a:r>
              <a:rPr lang="tr-TR" sz="1200" dirty="0">
                <a:solidFill>
                  <a:srgbClr val="000000"/>
                </a:solidFill>
                <a:latin typeface="Arial"/>
              </a:rPr>
              <a:t>’si elektrikli araç tercih etmeyeceklerini belirtirken «</a:t>
            </a:r>
            <a:r>
              <a:rPr lang="tr-TR" sz="1200" b="1" dirty="0">
                <a:solidFill>
                  <a:srgbClr val="000000"/>
                </a:solidFill>
                <a:latin typeface="Arial"/>
              </a:rPr>
              <a:t>Yeterince şarj istasyonu bulunmaması</a:t>
            </a:r>
            <a:r>
              <a:rPr lang="tr-TR" sz="1200" dirty="0">
                <a:solidFill>
                  <a:srgbClr val="000000"/>
                </a:solidFill>
                <a:latin typeface="Arial"/>
              </a:rPr>
              <a:t>» tercih etmemekteki en önemli nedendir. </a:t>
            </a:r>
            <a:endParaRPr lang="tr-TR" sz="1200" dirty="0" smtClean="0">
              <a:solidFill>
                <a:srgbClr val="000000"/>
              </a:solidFill>
              <a:latin typeface="Arial"/>
            </a:endParaRPr>
          </a:p>
          <a:p>
            <a:pPr marL="171314" lvl="1" indent="-171314" algn="just">
              <a:buFont typeface="Wingdings" panose="05000000000000000000" pitchFamily="2" charset="2"/>
              <a:buChar char="Ø"/>
            </a:pPr>
            <a:endParaRPr lang="tr-TR" sz="1200" dirty="0" smtClean="0">
              <a:solidFill>
                <a:srgbClr val="000000"/>
              </a:solidFill>
              <a:latin typeface="Arial"/>
            </a:endParaRPr>
          </a:p>
          <a:p>
            <a:pPr marL="171314" lvl="1" indent="-171314" algn="just">
              <a:buFont typeface="Wingdings" panose="05000000000000000000" pitchFamily="2" charset="2"/>
              <a:buChar char="Ø"/>
            </a:pPr>
            <a:r>
              <a:rPr lang="tr-TR" sz="1200" dirty="0">
                <a:solidFill>
                  <a:srgbClr val="000000"/>
                </a:solidFill>
                <a:latin typeface="Arial"/>
              </a:rPr>
              <a:t>Elektrikli otomobilin menzili 500 km </a:t>
            </a:r>
            <a:r>
              <a:rPr lang="tr-TR" sz="1200" dirty="0" smtClean="0">
                <a:solidFill>
                  <a:srgbClr val="000000"/>
                </a:solidFill>
                <a:latin typeface="Arial"/>
              </a:rPr>
              <a:t>olması durumunun  tercih  edilmeyi olumlu etkileyeceği söylenebilmektedir.</a:t>
            </a:r>
          </a:p>
          <a:p>
            <a:pPr marL="171314" lvl="1" indent="-171314" algn="just">
              <a:buFont typeface="Wingdings" panose="05000000000000000000" pitchFamily="2" charset="2"/>
              <a:buChar char="Ø"/>
            </a:pPr>
            <a:endParaRPr lang="tr-TR" sz="1200" dirty="0">
              <a:solidFill>
                <a:srgbClr val="000000"/>
              </a:solidFill>
              <a:latin typeface="Arial"/>
            </a:endParaRPr>
          </a:p>
          <a:p>
            <a:pPr marL="171314" lvl="1" indent="-171314" algn="just">
              <a:buFont typeface="Wingdings" panose="05000000000000000000" pitchFamily="2" charset="2"/>
              <a:buChar char="Ø"/>
            </a:pPr>
            <a:r>
              <a:rPr lang="tr-TR" sz="1200" dirty="0" err="1">
                <a:solidFill>
                  <a:srgbClr val="000000"/>
                </a:solidFill>
                <a:latin typeface="Arial"/>
              </a:rPr>
              <a:t>Hibrit</a:t>
            </a:r>
            <a:r>
              <a:rPr lang="tr-TR" sz="1200" dirty="0">
                <a:solidFill>
                  <a:srgbClr val="000000"/>
                </a:solidFill>
                <a:latin typeface="Arial"/>
              </a:rPr>
              <a:t> aracın tercih edilmeme oranı elektrikli araca nispeten daha düşük olduğu gözlenmiştir, satın almaya yönlendiren neden olarak ise «</a:t>
            </a:r>
            <a:r>
              <a:rPr lang="tr-TR" sz="1200" b="1" dirty="0">
                <a:solidFill>
                  <a:srgbClr val="000000"/>
                </a:solidFill>
                <a:latin typeface="Arial"/>
              </a:rPr>
              <a:t>Düşük yakıt tüketimi</a:t>
            </a:r>
            <a:r>
              <a:rPr lang="tr-TR" sz="1200" dirty="0">
                <a:solidFill>
                  <a:srgbClr val="000000"/>
                </a:solidFill>
                <a:latin typeface="Arial"/>
              </a:rPr>
              <a:t>» belirtilmektedir. </a:t>
            </a:r>
            <a:endParaRPr lang="tr-TR" sz="1200" dirty="0" smtClean="0">
              <a:solidFill>
                <a:srgbClr val="000000"/>
              </a:solidFill>
              <a:latin typeface="Arial"/>
            </a:endParaRPr>
          </a:p>
          <a:p>
            <a:pPr marL="171314" lvl="1" indent="-171314" algn="just">
              <a:buFont typeface="Wingdings" panose="05000000000000000000" pitchFamily="2" charset="2"/>
              <a:buChar char="Ø"/>
            </a:pPr>
            <a:endParaRPr lang="tr-TR" sz="1200" dirty="0">
              <a:solidFill>
                <a:srgbClr val="000000"/>
              </a:solidFill>
              <a:latin typeface="Arial"/>
            </a:endParaRPr>
          </a:p>
          <a:p>
            <a:pPr marL="171314" lvl="1" indent="-171314" algn="just">
              <a:buFont typeface="Wingdings" panose="05000000000000000000" pitchFamily="2" charset="2"/>
              <a:buChar char="Ø"/>
            </a:pPr>
            <a:r>
              <a:rPr lang="tr-TR" sz="1200" dirty="0" smtClean="0">
                <a:solidFill>
                  <a:srgbClr val="000000"/>
                </a:solidFill>
                <a:latin typeface="Arial"/>
              </a:rPr>
              <a:t>Katılımcılar nezdinde araç alımı için </a:t>
            </a:r>
            <a:r>
              <a:rPr lang="tr-TR" sz="1200" dirty="0">
                <a:solidFill>
                  <a:srgbClr val="000000"/>
                </a:solidFill>
                <a:latin typeface="Arial"/>
              </a:rPr>
              <a:t>en önemli kriter «</a:t>
            </a:r>
            <a:r>
              <a:rPr lang="tr-TR" sz="1200" b="1" dirty="0">
                <a:solidFill>
                  <a:srgbClr val="000000"/>
                </a:solidFill>
                <a:latin typeface="Arial"/>
              </a:rPr>
              <a:t>Yakıt tüketimi</a:t>
            </a:r>
            <a:r>
              <a:rPr lang="tr-TR" sz="1200" dirty="0">
                <a:solidFill>
                  <a:srgbClr val="000000"/>
                </a:solidFill>
                <a:latin typeface="Arial"/>
              </a:rPr>
              <a:t>» olmuştur, «Fiyat / ödeme seçenekleri», «Performans» ve  «Dayanıklılık / sağlamlık» </a:t>
            </a:r>
            <a:r>
              <a:rPr lang="tr-TR" sz="1200" dirty="0" smtClean="0">
                <a:solidFill>
                  <a:srgbClr val="000000"/>
                </a:solidFill>
                <a:latin typeface="Arial"/>
              </a:rPr>
              <a:t> belirtilen </a:t>
            </a:r>
            <a:r>
              <a:rPr lang="tr-TR" sz="1200" dirty="0">
                <a:solidFill>
                  <a:srgbClr val="000000"/>
                </a:solidFill>
                <a:latin typeface="Arial"/>
              </a:rPr>
              <a:t>diğer önemli kriterlerdir</a:t>
            </a:r>
            <a:r>
              <a:rPr lang="tr-TR" sz="1200" dirty="0" smtClean="0">
                <a:solidFill>
                  <a:srgbClr val="000000"/>
                </a:solidFill>
                <a:latin typeface="Arial"/>
              </a:rPr>
              <a:t>.</a:t>
            </a:r>
          </a:p>
          <a:p>
            <a:pPr marL="171314" lvl="1" indent="-171314" algn="just">
              <a:buFont typeface="Wingdings" panose="05000000000000000000" pitchFamily="2" charset="2"/>
              <a:buChar char="Ø"/>
            </a:pPr>
            <a:endParaRPr lang="tr-TR" sz="1200" dirty="0">
              <a:solidFill>
                <a:srgbClr val="000000"/>
              </a:solidFill>
              <a:latin typeface="Arial"/>
            </a:endParaRPr>
          </a:p>
          <a:p>
            <a:pPr marL="171314" lvl="1" indent="-171314" algn="just">
              <a:buFont typeface="Wingdings" panose="05000000000000000000" pitchFamily="2" charset="2"/>
              <a:buChar char="Ø"/>
            </a:pPr>
            <a:r>
              <a:rPr lang="tr-TR" sz="1200" dirty="0">
                <a:solidFill>
                  <a:srgbClr val="000000"/>
                </a:solidFill>
                <a:latin typeface="Arial"/>
              </a:rPr>
              <a:t>Bir sonraki araç alımlarında katılımcılar bütçeyi minimumda tutmayı hedeflemektedirler</a:t>
            </a:r>
            <a:r>
              <a:rPr lang="tr-TR" sz="1200" dirty="0" smtClean="0">
                <a:solidFill>
                  <a:srgbClr val="000000"/>
                </a:solidFill>
                <a:latin typeface="Arial"/>
              </a:rPr>
              <a:t>.</a:t>
            </a:r>
          </a:p>
          <a:p>
            <a:pPr marL="171314" lvl="1" indent="-171314" algn="just">
              <a:buFont typeface="Wingdings" panose="05000000000000000000" pitchFamily="2" charset="2"/>
              <a:buChar char="Ø"/>
            </a:pPr>
            <a:endParaRPr lang="tr-TR" sz="1200" dirty="0">
              <a:solidFill>
                <a:srgbClr val="000000"/>
              </a:solidFill>
              <a:latin typeface="Arial"/>
            </a:endParaRPr>
          </a:p>
          <a:p>
            <a:pPr marL="171314" lvl="1" indent="-171314" algn="just">
              <a:buFont typeface="Wingdings" panose="05000000000000000000" pitchFamily="2" charset="2"/>
              <a:buChar char="Ø"/>
            </a:pPr>
            <a:r>
              <a:rPr lang="tr-TR" sz="1200" dirty="0">
                <a:solidFill>
                  <a:srgbClr val="000000"/>
                </a:solidFill>
                <a:latin typeface="Arial"/>
              </a:rPr>
              <a:t>«</a:t>
            </a:r>
            <a:r>
              <a:rPr lang="tr-TR" sz="1200" b="1" dirty="0">
                <a:solidFill>
                  <a:srgbClr val="000000"/>
                </a:solidFill>
                <a:latin typeface="Arial"/>
              </a:rPr>
              <a:t>Arama motorları</a:t>
            </a:r>
            <a:r>
              <a:rPr lang="tr-TR" sz="1200" dirty="0">
                <a:solidFill>
                  <a:srgbClr val="000000"/>
                </a:solidFill>
                <a:latin typeface="Arial"/>
              </a:rPr>
              <a:t>» araçlarla ilgili en çok bilgi alınan kanal olurken «Aile/arkadaş» en çok bilgi alınan  ikinci kaynağı olmuştur.</a:t>
            </a:r>
          </a:p>
          <a:p>
            <a:pPr marL="171314" lvl="1" indent="-171314" algn="just">
              <a:buFont typeface="Wingdings" panose="05000000000000000000" pitchFamily="2" charset="2"/>
              <a:buChar char="Ø"/>
            </a:pPr>
            <a:endParaRPr lang="tr-TR" sz="1000" dirty="0" smtClean="0">
              <a:solidFill>
                <a:srgbClr val="000000"/>
              </a:solidFill>
              <a:latin typeface="Arial"/>
            </a:endParaRPr>
          </a:p>
          <a:p>
            <a:pPr marL="171314" lvl="1" indent="-171314" algn="just">
              <a:buFont typeface="Wingdings" panose="05000000000000000000" pitchFamily="2" charset="2"/>
              <a:buChar char="Ø"/>
            </a:pPr>
            <a:endParaRPr lang="tr-TR" sz="10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Slide Number Placeholder 1"/>
          <p:cNvSpPr txBox="1">
            <a:spLocks/>
          </p:cNvSpPr>
          <p:nvPr/>
        </p:nvSpPr>
        <p:spPr>
          <a:xfrm>
            <a:off x="8696390" y="4844143"/>
            <a:ext cx="320325" cy="152400"/>
          </a:xfrm>
          <a:prstGeom prst="rect">
            <a:avLst/>
          </a:prstGeom>
        </p:spPr>
        <p:txBody>
          <a:bodyPr lIns="77925" tIns="38963" rIns="77925" bIns="38963"/>
          <a:lstStyle/>
          <a:p>
            <a:pPr defTabSz="779252">
              <a:defRPr/>
            </a:pPr>
            <a:fld id="{C213B7A8-8369-482F-997B-C0A67E033753}" type="slidenum">
              <a:rPr lang="en-US" sz="1000" b="1">
                <a:solidFill>
                  <a:schemeClr val="tx1"/>
                </a:solidFill>
              </a:rPr>
              <a:pPr defTabSz="779252">
                <a:defRPr/>
              </a:pPr>
              <a:t>6</a:t>
            </a:fld>
            <a:endParaRPr lang="en-US" sz="1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824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tr-TR" dirty="0"/>
              <a:t>Giriş</a:t>
            </a:r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 bwMode="gray">
          <a:xfrm>
            <a:off x="1" y="1739496"/>
            <a:ext cx="9138803" cy="1813330"/>
          </a:xfrm>
          <a:prstGeom prst="rect">
            <a:avLst/>
          </a:prstGeom>
          <a:gradFill>
            <a:gsLst>
              <a:gs pos="2000">
                <a:srgbClr val="0070C0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0"/>
          </a:gra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24000" tIns="0" rIns="324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de-DE" sz="3000" kern="1200" dirty="0">
                <a:solidFill>
                  <a:schemeClr val="bg1"/>
                </a:solidFill>
                <a:latin typeface="Arial" pitchFamily="34" charset="0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4800" dirty="0">
                <a:solidFill>
                  <a:srgbClr val="FFFFFF"/>
                </a:solidFill>
              </a:rPr>
              <a:t>     </a:t>
            </a:r>
            <a:r>
              <a:rPr lang="tr-TR" sz="4000" b="1" dirty="0">
                <a:cs typeface="Arial" pitchFamily="34" charset="0"/>
              </a:rPr>
              <a:t>ARAŞTIRMA </a:t>
            </a:r>
            <a:r>
              <a:rPr lang="tr-TR" sz="4000" b="1" dirty="0" smtClean="0">
                <a:cs typeface="Arial" pitchFamily="34" charset="0"/>
              </a:rPr>
              <a:t>BULGULARI</a:t>
            </a:r>
            <a:endParaRPr lang="tr-TR" sz="4000" b="1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2493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hteck 37"/>
          <p:cNvSpPr/>
          <p:nvPr>
            <p:custDataLst>
              <p:tags r:id="rId1"/>
            </p:custDataLst>
          </p:nvPr>
        </p:nvSpPr>
        <p:spPr bwMode="gray">
          <a:xfrm flipH="1">
            <a:off x="3136589" y="-15454"/>
            <a:ext cx="6007411" cy="719172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376" tIns="45688" rIns="91376" bIns="4568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1">
              <a:spcBef>
                <a:spcPts val="300"/>
              </a:spcBef>
              <a:defRPr/>
            </a:pPr>
            <a:endParaRPr lang="tr-TR" sz="1100" kern="0" dirty="0">
              <a:solidFill>
                <a:srgbClr val="00418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/>
          <p:cNvSpPr txBox="1">
            <a:spLocks/>
          </p:cNvSpPr>
          <p:nvPr>
            <p:custDataLst>
              <p:tags r:id="rId2"/>
            </p:custDataLst>
          </p:nvPr>
        </p:nvSpPr>
        <p:spPr bwMode="gray">
          <a:xfrm>
            <a:off x="0" y="4417"/>
            <a:ext cx="3060000" cy="890933"/>
          </a:xfrm>
          <a:custGeom>
            <a:avLst/>
            <a:gdLst/>
            <a:ahLst/>
            <a:cxnLst/>
            <a:rect l="l" t="t" r="r" b="b"/>
            <a:pathLst>
              <a:path w="2865918" h="1294161">
                <a:moveTo>
                  <a:pt x="0" y="0"/>
                </a:moveTo>
                <a:lnTo>
                  <a:pt x="2865918" y="0"/>
                </a:lnTo>
                <a:cubicBezTo>
                  <a:pt x="2792712" y="726825"/>
                  <a:pt x="2179090" y="1294161"/>
                  <a:pt x="1432959" y="1294161"/>
                </a:cubicBezTo>
                <a:cubicBezTo>
                  <a:pt x="686828" y="1294161"/>
                  <a:pt x="73206" y="726825"/>
                  <a:pt x="0" y="0"/>
                </a:cubicBezTo>
                <a:close/>
              </a:path>
            </a:pathLst>
          </a:custGeom>
          <a:solidFill>
            <a:srgbClr val="004186"/>
          </a:solidFill>
        </p:spPr>
        <p:txBody>
          <a:bodyPr wrap="none" lIns="0" tIns="0" rIns="0" bIns="107924" rtlCol="0" anchor="ctr" anchorCtr="0">
            <a:noAutofit/>
          </a:bodyPr>
          <a:lstStyle/>
          <a:p>
            <a:pPr marL="199885" algn="ctr">
              <a:spcBef>
                <a:spcPts val="225"/>
              </a:spcBef>
              <a:defRPr/>
            </a:pPr>
            <a:r>
              <a:rPr lang="tr-TR" kern="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Otomobil değerlendirme </a:t>
            </a:r>
          </a:p>
          <a:p>
            <a:pPr marL="199885" algn="ctr">
              <a:spcBef>
                <a:spcPts val="225"/>
              </a:spcBef>
              <a:defRPr/>
            </a:pPr>
            <a:r>
              <a:rPr lang="tr-TR" kern="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bölümü</a:t>
            </a:r>
            <a:endParaRPr lang="en-US" kern="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Inhaltsplatzhalter 7"/>
          <p:cNvSpPr txBox="1">
            <a:spLocks/>
          </p:cNvSpPr>
          <p:nvPr/>
        </p:nvSpPr>
        <p:spPr bwMode="gray">
          <a:xfrm>
            <a:off x="327548" y="1298153"/>
            <a:ext cx="2722728" cy="3384000"/>
          </a:xfrm>
          <a:prstGeom prst="rect">
            <a:avLst/>
          </a:prstGeom>
          <a:noFill/>
          <a:ln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89926" tIns="46763" rIns="89926" bIns="46763"/>
          <a:lstStyle>
            <a:lvl1pPr mar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 typeface="Arial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975" indent="-180975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1950" indent="-180975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2925" indent="-180975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14375" indent="-180975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14375" indent="-180975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14375" indent="-180975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14375" indent="-180975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74343" indent="-374343" eaLnBrk="0" hangingPunct="0">
              <a:buClr>
                <a:srgbClr val="C0504D"/>
              </a:buClr>
            </a:pPr>
            <a:endParaRPr lang="tr-TR" sz="14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417193" y="1040829"/>
            <a:ext cx="2545333" cy="531985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683" rIns="91366" bIns="45683" rtlCol="0" anchor="ctr"/>
          <a:lstStyle/>
          <a:p>
            <a:pPr algn="ctr" defTabSz="913558"/>
            <a:endParaRPr lang="tr-TR" sz="12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356554" y="1085850"/>
            <a:ext cx="2662610" cy="646256"/>
          </a:xfrm>
          <a:prstGeom prst="rect">
            <a:avLst/>
          </a:prstGeom>
          <a:noFill/>
        </p:spPr>
        <p:txBody>
          <a:bodyPr wrap="square" lIns="91366" tIns="45683" rIns="91366" bIns="45683" rtlCol="0">
            <a:spAutoFit/>
          </a:bodyPr>
          <a:lstStyle/>
          <a:p>
            <a:pPr algn="ctr" defTabSz="913558"/>
            <a:r>
              <a:rPr lang="tr-TR" sz="12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Otomobil  </a:t>
            </a:r>
            <a:r>
              <a:rPr lang="tr-TR" sz="12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alma </a:t>
            </a:r>
            <a:r>
              <a:rPr lang="tr-TR" sz="1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 da mevcut </a:t>
            </a:r>
            <a:r>
              <a:rPr lang="tr-TR" sz="12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otomobilini </a:t>
            </a:r>
            <a:r>
              <a:rPr lang="tr-TR" sz="12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2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yenileme yaklaşımları</a:t>
            </a:r>
            <a:endParaRPr lang="tr-TR" sz="1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Inhaltsplatzhalter 7"/>
          <p:cNvSpPr txBox="1">
            <a:spLocks/>
          </p:cNvSpPr>
          <p:nvPr/>
        </p:nvSpPr>
        <p:spPr bwMode="gray">
          <a:xfrm>
            <a:off x="3342646" y="1298153"/>
            <a:ext cx="2700000" cy="3384000"/>
          </a:xfrm>
          <a:prstGeom prst="rect">
            <a:avLst/>
          </a:prstGeom>
          <a:noFill/>
          <a:ln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89926" tIns="46763" rIns="89926" bIns="46763"/>
          <a:lstStyle>
            <a:lvl1pPr mar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 typeface="Arial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975" indent="-180975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1950" indent="-180975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2925" indent="-180975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14375" indent="-180975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14375" indent="-180975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14375" indent="-180975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14375" indent="-180975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74343" indent="-374343" eaLnBrk="0" hangingPunct="0">
              <a:buClr>
                <a:srgbClr val="C0504D"/>
              </a:buClr>
            </a:pPr>
            <a:endParaRPr lang="tr-TR" sz="14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3445632" y="1040829"/>
            <a:ext cx="2520000" cy="531985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683" rIns="91366" bIns="45683" rtlCol="0" anchor="ctr"/>
          <a:lstStyle/>
          <a:p>
            <a:pPr algn="ctr" defTabSz="913558"/>
            <a:endParaRPr lang="tr-TR" sz="12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3368526" y="1070564"/>
            <a:ext cx="2596787" cy="430812"/>
          </a:xfrm>
          <a:prstGeom prst="rect">
            <a:avLst/>
          </a:prstGeom>
          <a:noFill/>
        </p:spPr>
        <p:txBody>
          <a:bodyPr wrap="square" lIns="91366" tIns="45683" rIns="91366" bIns="45683" rtlCol="0">
            <a:spAutoFit/>
          </a:bodyPr>
          <a:lstStyle/>
          <a:p>
            <a:pPr algn="ctr" defTabSz="913558"/>
            <a:r>
              <a:rPr lang="tr-TR" sz="11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Motor seçeneklerinin </a:t>
            </a:r>
          </a:p>
          <a:p>
            <a:pPr algn="ctr" defTabSz="913558"/>
            <a:r>
              <a:rPr lang="tr-TR" sz="11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tr-TR" sz="11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ilinirliği</a:t>
            </a:r>
            <a:endParaRPr lang="tr-TR" sz="11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Inhaltsplatzhalter 7"/>
          <p:cNvSpPr txBox="1">
            <a:spLocks/>
          </p:cNvSpPr>
          <p:nvPr/>
        </p:nvSpPr>
        <p:spPr bwMode="gray">
          <a:xfrm>
            <a:off x="6220616" y="1298153"/>
            <a:ext cx="2700000" cy="3384000"/>
          </a:xfrm>
          <a:prstGeom prst="rect">
            <a:avLst/>
          </a:prstGeom>
          <a:noFill/>
          <a:ln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89926" tIns="46763" rIns="89926" bIns="46763"/>
          <a:lstStyle>
            <a:lvl1pPr mar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 typeface="Arial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975" indent="-180975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1950" indent="-180975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2925" indent="-180975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14375" indent="-180975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14375" indent="-180975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14375" indent="-180975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14375" indent="-180975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74343" indent="-374343" eaLnBrk="0" hangingPunct="0">
              <a:buClr>
                <a:srgbClr val="C0504D"/>
              </a:buClr>
            </a:pPr>
            <a:endParaRPr lang="tr-TR" sz="14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6311729" y="1040829"/>
            <a:ext cx="2520000" cy="531985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683" rIns="91366" bIns="45683" rtlCol="0" anchor="ctr"/>
          <a:lstStyle/>
          <a:p>
            <a:pPr algn="ctr" defTabSz="913558"/>
            <a:endParaRPr lang="tr-TR" sz="12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6260570" y="1123950"/>
            <a:ext cx="2622323" cy="276924"/>
          </a:xfrm>
          <a:prstGeom prst="rect">
            <a:avLst/>
          </a:prstGeom>
          <a:noFill/>
        </p:spPr>
        <p:txBody>
          <a:bodyPr wrap="square" lIns="91366" tIns="45683" rIns="91366" bIns="45683" rtlCol="0">
            <a:spAutoFit/>
          </a:bodyPr>
          <a:lstStyle/>
          <a:p>
            <a:pPr algn="ctr" defTabSz="913558"/>
            <a:r>
              <a:rPr lang="tr-TR" sz="1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Otomobille yılda </a:t>
            </a:r>
            <a:r>
              <a:rPr lang="tr-TR" sz="12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yapılan km </a:t>
            </a:r>
            <a:endParaRPr lang="tr-TR" sz="1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2356622" y="4509142"/>
            <a:ext cx="696036" cy="196208"/>
          </a:xfrm>
          <a:prstGeom prst="rect">
            <a:avLst/>
          </a:prstGeom>
          <a:noFill/>
        </p:spPr>
        <p:txBody>
          <a:bodyPr wrap="square" lIns="68528" tIns="34265" rIns="68528" bIns="34265" rtlCol="0">
            <a:spAutoFit/>
          </a:bodyPr>
          <a:lstStyle/>
          <a:p>
            <a:pPr defTabSz="685269"/>
            <a:r>
              <a:rPr lang="tr-TR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Baz:300</a:t>
            </a:r>
          </a:p>
        </p:txBody>
      </p:sp>
      <p:graphicFrame>
        <p:nvGraphicFramePr>
          <p:cNvPr id="7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5274150"/>
              </p:ext>
            </p:extLst>
          </p:nvPr>
        </p:nvGraphicFramePr>
        <p:xfrm>
          <a:off x="6260570" y="1563243"/>
          <a:ext cx="2660046" cy="29458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9" name="TextBox 78"/>
          <p:cNvSpPr txBox="1"/>
          <p:nvPr/>
        </p:nvSpPr>
        <p:spPr>
          <a:xfrm>
            <a:off x="7518869" y="4512375"/>
            <a:ext cx="1421462" cy="192310"/>
          </a:xfrm>
          <a:prstGeom prst="rect">
            <a:avLst/>
          </a:prstGeom>
          <a:noFill/>
        </p:spPr>
        <p:txBody>
          <a:bodyPr wrap="square" lIns="68528" tIns="34265" rIns="68528" bIns="34265" rtlCol="0">
            <a:spAutoFit/>
          </a:bodyPr>
          <a:lstStyle/>
          <a:p>
            <a:pPr defTabSz="685269"/>
            <a:r>
              <a:rPr lang="tr-TR" sz="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Baz:291(Araç  sahibi olanlar</a:t>
            </a:r>
            <a:endParaRPr lang="tr-TR" sz="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92724" y="4832839"/>
            <a:ext cx="8875076" cy="215411"/>
          </a:xfrm>
          <a:prstGeom prst="rect">
            <a:avLst/>
          </a:prstGeom>
        </p:spPr>
        <p:txBody>
          <a:bodyPr wrap="square" lIns="91408" tIns="45704" rIns="91408" bIns="45704">
            <a:spAutoFit/>
          </a:bodyPr>
          <a:lstStyle/>
          <a:p>
            <a:r>
              <a:rPr lang="tr-TR" sz="800" b="1" dirty="0">
                <a:latin typeface="Arial" panose="020B0604020202020204" pitchFamily="34" charset="0"/>
                <a:cs typeface="Arial" panose="020B0604020202020204" pitchFamily="34" charset="0"/>
              </a:rPr>
              <a:t>S1 - </a:t>
            </a:r>
            <a:r>
              <a:rPr lang="tr-TR" sz="800" dirty="0">
                <a:latin typeface="Arial" panose="020B0604020202020204" pitchFamily="34" charset="0"/>
                <a:cs typeface="Arial" panose="020B0604020202020204" pitchFamily="34" charset="0"/>
              </a:rPr>
              <a:t>Yeni bir araç almayı ya da mevcut aracınızı yenilemeyi düşüyor </a:t>
            </a:r>
            <a:r>
              <a:rPr lang="tr-TR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musunuz? </a:t>
            </a:r>
            <a:r>
              <a:rPr lang="tr-TR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S2 </a:t>
            </a:r>
            <a:r>
              <a:rPr lang="tr-TR" sz="800" dirty="0">
                <a:latin typeface="Arial" panose="020B0604020202020204" pitchFamily="34" charset="0"/>
                <a:cs typeface="Arial" panose="020B0604020202020204" pitchFamily="34" charset="0"/>
              </a:rPr>
              <a:t>- Aşağıdaki motor seçeneklerinin hangilerini </a:t>
            </a:r>
            <a:r>
              <a:rPr lang="tr-TR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duydunuz? </a:t>
            </a:r>
            <a:r>
              <a:rPr lang="tr-TR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S3 </a:t>
            </a:r>
            <a:r>
              <a:rPr lang="tr-TR" sz="800" dirty="0">
                <a:latin typeface="Arial" panose="020B0604020202020204" pitchFamily="34" charset="0"/>
                <a:cs typeface="Arial" panose="020B0604020202020204" pitchFamily="34" charset="0"/>
              </a:rPr>
              <a:t>- Otomobille yılda kaç km yapıyorsunuz?</a:t>
            </a:r>
          </a:p>
        </p:txBody>
      </p:sp>
      <p:graphicFrame>
        <p:nvGraphicFramePr>
          <p:cNvPr id="8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7787670"/>
              </p:ext>
            </p:extLst>
          </p:nvPr>
        </p:nvGraphicFramePr>
        <p:xfrm>
          <a:off x="3377720" y="1563243"/>
          <a:ext cx="2601332" cy="29458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3" name="Slide Number Placeholder 1"/>
          <p:cNvSpPr txBox="1">
            <a:spLocks/>
          </p:cNvSpPr>
          <p:nvPr/>
        </p:nvSpPr>
        <p:spPr>
          <a:xfrm>
            <a:off x="8696390" y="4844143"/>
            <a:ext cx="320325" cy="152400"/>
          </a:xfrm>
          <a:prstGeom prst="rect">
            <a:avLst/>
          </a:prstGeom>
        </p:spPr>
        <p:txBody>
          <a:bodyPr lIns="77925" tIns="38963" rIns="77925" bIns="38963"/>
          <a:lstStyle/>
          <a:p>
            <a:pPr defTabSz="779252">
              <a:defRPr/>
            </a:pPr>
            <a:fld id="{C213B7A8-8369-482F-997B-C0A67E033753}" type="slidenum">
              <a:rPr lang="en-US" sz="1000" b="1">
                <a:solidFill>
                  <a:schemeClr val="tx1"/>
                </a:solidFill>
              </a:rPr>
              <a:pPr defTabSz="779252">
                <a:defRPr/>
              </a:pPr>
              <a:t>8</a:t>
            </a:fld>
            <a:endParaRPr lang="en-US" sz="1000" b="1" dirty="0">
              <a:solidFill>
                <a:schemeClr val="tx1"/>
              </a:solidFill>
            </a:endParaRPr>
          </a:p>
        </p:txBody>
      </p:sp>
      <p:graphicFrame>
        <p:nvGraphicFramePr>
          <p:cNvPr id="26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6829455"/>
              </p:ext>
            </p:extLst>
          </p:nvPr>
        </p:nvGraphicFramePr>
        <p:xfrm>
          <a:off x="446668" y="1563243"/>
          <a:ext cx="2601332" cy="29458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5323764" y="4509142"/>
            <a:ext cx="696036" cy="196208"/>
          </a:xfrm>
          <a:prstGeom prst="rect">
            <a:avLst/>
          </a:prstGeom>
          <a:noFill/>
        </p:spPr>
        <p:txBody>
          <a:bodyPr wrap="square" lIns="68528" tIns="34265" rIns="68528" bIns="34265" rtlCol="0">
            <a:spAutoFit/>
          </a:bodyPr>
          <a:lstStyle/>
          <a:p>
            <a:pPr defTabSz="685269"/>
            <a:r>
              <a:rPr lang="tr-TR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Baz:300</a:t>
            </a:r>
          </a:p>
        </p:txBody>
      </p:sp>
      <p:sp>
        <p:nvSpPr>
          <p:cNvPr id="28" name="Flowchart: Document 27"/>
          <p:cNvSpPr/>
          <p:nvPr/>
        </p:nvSpPr>
        <p:spPr bwMode="gray">
          <a:xfrm>
            <a:off x="3136588" y="16835"/>
            <a:ext cx="5940000" cy="895350"/>
          </a:xfrm>
          <a:prstGeom prst="flowChartDocument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300"/>
              </a:spcBef>
            </a:pPr>
            <a:endParaRPr lang="tr-TR" sz="1600" b="1" i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pPr marL="0" lvl="1">
              <a:spcBef>
                <a:spcPts val="300"/>
              </a:spcBef>
              <a:defRPr/>
            </a:pPr>
            <a:r>
              <a:rPr lang="tr-TR" sz="1100" kern="0" dirty="0">
                <a:solidFill>
                  <a:srgbClr val="004186"/>
                </a:solidFill>
                <a:latin typeface="Arial" pitchFamily="34" charset="0"/>
                <a:cs typeface="Arial" pitchFamily="34" charset="0"/>
              </a:rPr>
              <a:t>Araştırma kapsamında görüşülen </a:t>
            </a:r>
            <a:r>
              <a:rPr lang="tr-TR" sz="1100" kern="0" dirty="0" smtClean="0">
                <a:solidFill>
                  <a:srgbClr val="004186"/>
                </a:solidFill>
                <a:latin typeface="Arial" pitchFamily="34" charset="0"/>
                <a:cs typeface="Arial" pitchFamily="34" charset="0"/>
              </a:rPr>
              <a:t>kişilerin %46’sı 1 yıl içinde </a:t>
            </a:r>
            <a:r>
              <a:rPr lang="tr-TR" sz="1100" kern="0" dirty="0" smtClean="0">
                <a:solidFill>
                  <a:srgbClr val="004186"/>
                </a:solidFill>
                <a:latin typeface="Arial" pitchFamily="34" charset="0"/>
                <a:cs typeface="Arial" pitchFamily="34" charset="0"/>
              </a:rPr>
              <a:t>otomobil almayı </a:t>
            </a:r>
            <a:r>
              <a:rPr lang="tr-TR" sz="1100" kern="0" dirty="0" smtClean="0">
                <a:solidFill>
                  <a:srgbClr val="004186"/>
                </a:solidFill>
                <a:latin typeface="Arial" pitchFamily="34" charset="0"/>
                <a:cs typeface="Arial" pitchFamily="34" charset="0"/>
              </a:rPr>
              <a:t>planlarken %10’luk bir kitle ise  </a:t>
            </a:r>
            <a:r>
              <a:rPr lang="tr-TR" sz="1100" kern="0" dirty="0" smtClean="0">
                <a:solidFill>
                  <a:srgbClr val="004186"/>
                </a:solidFill>
                <a:latin typeface="Arial" pitchFamily="34" charset="0"/>
                <a:cs typeface="Arial" pitchFamily="34" charset="0"/>
              </a:rPr>
              <a:t>otomobil </a:t>
            </a:r>
            <a:r>
              <a:rPr lang="tr-TR" sz="1100" kern="0" dirty="0" smtClean="0">
                <a:solidFill>
                  <a:srgbClr val="004186"/>
                </a:solidFill>
                <a:latin typeface="Arial" pitchFamily="34" charset="0"/>
                <a:cs typeface="Arial" pitchFamily="34" charset="0"/>
              </a:rPr>
              <a:t>almayı planlamadıklarını belirtmişlerdir.</a:t>
            </a:r>
          </a:p>
          <a:p>
            <a:pPr marL="0" lvl="1">
              <a:spcBef>
                <a:spcPts val="300"/>
              </a:spcBef>
              <a:defRPr/>
            </a:pPr>
            <a:r>
              <a:rPr lang="tr-TR" sz="1100" kern="0" dirty="0" smtClean="0">
                <a:solidFill>
                  <a:srgbClr val="004186"/>
                </a:solidFill>
                <a:latin typeface="Arial" pitchFamily="34" charset="0"/>
                <a:cs typeface="Arial" pitchFamily="34" charset="0"/>
              </a:rPr>
              <a:t>Dizel ve benzinli en fazla bilinen motor seçeneğidir. </a:t>
            </a:r>
            <a:endParaRPr lang="tr-TR" sz="1100" kern="0" dirty="0">
              <a:solidFill>
                <a:srgbClr val="004186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0765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Freihandform 1">
            <a:extLst>
              <a:ext uri="{FF2B5EF4-FFF2-40B4-BE49-F238E27FC236}">
                <a16:creationId xmlns:a16="http://schemas.microsoft.com/office/drawing/2014/main" xmlns="" id="{06E92445-91A8-4273-90F2-6DB78FB555BA}"/>
              </a:ext>
            </a:extLst>
          </p:cNvPr>
          <p:cNvSpPr/>
          <p:nvPr>
            <p:custDataLst>
              <p:tags r:id="rId1"/>
            </p:custDataLst>
          </p:nvPr>
        </p:nvSpPr>
        <p:spPr bwMode="gray">
          <a:xfrm rot="5400000">
            <a:off x="6010870" y="1177904"/>
            <a:ext cx="394868" cy="1071864"/>
          </a:xfrm>
          <a:custGeom>
            <a:avLst/>
            <a:gdLst>
              <a:gd name="connsiteX0" fmla="*/ 0 w 628650"/>
              <a:gd name="connsiteY0" fmla="*/ 523875 h 523875"/>
              <a:gd name="connsiteX1" fmla="*/ 285750 w 628650"/>
              <a:gd name="connsiteY1" fmla="*/ 523875 h 523875"/>
              <a:gd name="connsiteX2" fmla="*/ 285750 w 628650"/>
              <a:gd name="connsiteY2" fmla="*/ 0 h 523875"/>
              <a:gd name="connsiteX3" fmla="*/ 628650 w 628650"/>
              <a:gd name="connsiteY3" fmla="*/ 0 h 523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8650" h="523875">
                <a:moveTo>
                  <a:pt x="0" y="523875"/>
                </a:moveTo>
                <a:lnTo>
                  <a:pt x="285750" y="523875"/>
                </a:lnTo>
                <a:lnTo>
                  <a:pt x="285750" y="0"/>
                </a:lnTo>
                <a:lnTo>
                  <a:pt x="628650" y="0"/>
                </a:lnTo>
              </a:path>
            </a:pathLst>
          </a:custGeom>
          <a:noFill/>
          <a:ln w="28575" cap="rnd" cmpd="sng" algn="ctr">
            <a:solidFill>
              <a:srgbClr val="A1AF00">
                <a:lumMod val="50000"/>
              </a:srgbClr>
            </a:solidFill>
            <a:prstDash val="solid"/>
          </a:ln>
          <a:effectLst/>
        </p:spPr>
        <p:txBody>
          <a:bodyPr lIns="68579" tIns="34289" rIns="68579" bIns="34289" rtlCol="0" anchor="ctr"/>
          <a:lstStyle/>
          <a:p>
            <a:pPr marL="0" marR="0" lvl="0" indent="0" algn="ctr" defTabSz="68578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629400" y="1033737"/>
            <a:ext cx="2445818" cy="1563990"/>
          </a:xfrm>
          <a:prstGeom prst="rect">
            <a:avLst/>
          </a:prstGeom>
          <a:solidFill>
            <a:schemeClr val="bg1"/>
          </a:solidFill>
          <a:ln>
            <a:solidFill>
              <a:srgbClr val="A1A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3" name="Freihandform 1">
            <a:extLst>
              <a:ext uri="{FF2B5EF4-FFF2-40B4-BE49-F238E27FC236}">
                <a16:creationId xmlns:a16="http://schemas.microsoft.com/office/drawing/2014/main" xmlns="" id="{3462DDB0-DEAF-4A60-A40A-A50F3E056CD9}"/>
              </a:ext>
            </a:extLst>
          </p:cNvPr>
          <p:cNvSpPr/>
          <p:nvPr>
            <p:custDataLst>
              <p:tags r:id="rId2"/>
            </p:custDataLst>
          </p:nvPr>
        </p:nvSpPr>
        <p:spPr bwMode="gray">
          <a:xfrm rot="5400000" flipV="1">
            <a:off x="2240989" y="2122361"/>
            <a:ext cx="501455" cy="702122"/>
          </a:xfrm>
          <a:custGeom>
            <a:avLst/>
            <a:gdLst>
              <a:gd name="connsiteX0" fmla="*/ 0 w 628650"/>
              <a:gd name="connsiteY0" fmla="*/ 523875 h 523875"/>
              <a:gd name="connsiteX1" fmla="*/ 285750 w 628650"/>
              <a:gd name="connsiteY1" fmla="*/ 523875 h 523875"/>
              <a:gd name="connsiteX2" fmla="*/ 285750 w 628650"/>
              <a:gd name="connsiteY2" fmla="*/ 0 h 523875"/>
              <a:gd name="connsiteX3" fmla="*/ 628650 w 628650"/>
              <a:gd name="connsiteY3" fmla="*/ 0 h 523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8650" h="523875">
                <a:moveTo>
                  <a:pt x="0" y="523875"/>
                </a:moveTo>
                <a:lnTo>
                  <a:pt x="285750" y="523875"/>
                </a:lnTo>
                <a:lnTo>
                  <a:pt x="285750" y="0"/>
                </a:lnTo>
                <a:lnTo>
                  <a:pt x="628650" y="0"/>
                </a:lnTo>
              </a:path>
            </a:pathLst>
          </a:custGeom>
          <a:noFill/>
          <a:ln w="28575" cap="rnd" cmpd="sng" algn="ctr">
            <a:solidFill>
              <a:srgbClr val="004186"/>
            </a:solidFill>
            <a:prstDash val="solid"/>
          </a:ln>
          <a:effectLst/>
        </p:spPr>
        <p:txBody>
          <a:bodyPr lIns="68579" tIns="34289" rIns="68579" bIns="34289" rtlCol="0" anchor="ctr"/>
          <a:lstStyle/>
          <a:p>
            <a:pPr marL="0" marR="0" lvl="0" indent="0" algn="ctr" defTabSz="68578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xmlns="" id="{F5AAB953-E16C-478A-81A8-9179B991D830}"/>
              </a:ext>
            </a:extLst>
          </p:cNvPr>
          <p:cNvGrpSpPr/>
          <p:nvPr/>
        </p:nvGrpSpPr>
        <p:grpSpPr>
          <a:xfrm>
            <a:off x="-4387" y="1889198"/>
            <a:ext cx="6264978" cy="1391081"/>
            <a:chOff x="186945" y="1704131"/>
            <a:chExt cx="12005056" cy="1854774"/>
          </a:xfrm>
        </p:grpSpPr>
        <p:sp>
          <p:nvSpPr>
            <p:cNvPr id="75" name="Freihandform 3">
              <a:extLst>
                <a:ext uri="{FF2B5EF4-FFF2-40B4-BE49-F238E27FC236}">
                  <a16:creationId xmlns:a16="http://schemas.microsoft.com/office/drawing/2014/main" xmlns="" id="{3CD38EFF-84F9-49E1-AB75-F69AD501D68A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 bwMode="gray">
            <a:xfrm>
              <a:off x="464025" y="1704131"/>
              <a:ext cx="11727976" cy="1584176"/>
            </a:xfrm>
            <a:custGeom>
              <a:avLst/>
              <a:gdLst>
                <a:gd name="connsiteX0" fmla="*/ 0 w 2514600"/>
                <a:gd name="connsiteY0" fmla="*/ 1120140 h 1120140"/>
                <a:gd name="connsiteX1" fmla="*/ 0 w 2514600"/>
                <a:gd name="connsiteY1" fmla="*/ 0 h 1120140"/>
                <a:gd name="connsiteX2" fmla="*/ 2514600 w 2514600"/>
                <a:gd name="connsiteY2" fmla="*/ 0 h 1120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14600" h="1120140">
                  <a:moveTo>
                    <a:pt x="0" y="1120140"/>
                  </a:moveTo>
                  <a:lnTo>
                    <a:pt x="0" y="0"/>
                  </a:lnTo>
                  <a:lnTo>
                    <a:pt x="2514600" y="0"/>
                  </a:lnTo>
                </a:path>
              </a:pathLst>
            </a:custGeom>
            <a:noFill/>
            <a:ln w="28575" cap="rnd" cmpd="sng" algn="ctr">
              <a:solidFill>
                <a:srgbClr val="0087C8"/>
              </a:solidFill>
              <a:prstDash val="solid"/>
            </a:ln>
            <a:effectLst/>
          </p:spPr>
          <p:txBody>
            <a:bodyPr lIns="121917" tIns="60958" rIns="121917" bIns="60958" rtlCol="0" anchor="ctr"/>
            <a:lstStyle/>
            <a:p>
              <a:pPr marL="0" marR="0" lvl="0" indent="0" algn="ctr" defTabSz="68578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xmlns="" id="{93264DF3-5C82-49F8-BDEB-5878D3FA7DA7}"/>
                </a:ext>
              </a:extLst>
            </p:cNvPr>
            <p:cNvSpPr/>
            <p:nvPr/>
          </p:nvSpPr>
          <p:spPr bwMode="gray">
            <a:xfrm>
              <a:off x="186945" y="1730105"/>
              <a:ext cx="554159" cy="18288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685783" eaLnBrk="1" fontAlgn="auto" latinLnBrk="0" hangingPunct="1">
                <a:lnSpc>
                  <a:spcPct val="100000"/>
                </a:lnSpc>
                <a:spcBef>
                  <a:spcPts val="22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</p:grpSp>
      <p:sp>
        <p:nvSpPr>
          <p:cNvPr id="77" name="Rectangle 76"/>
          <p:cNvSpPr/>
          <p:nvPr/>
        </p:nvSpPr>
        <p:spPr bwMode="gray">
          <a:xfrm>
            <a:off x="198580" y="2723882"/>
            <a:ext cx="4140000" cy="2187033"/>
          </a:xfrm>
          <a:prstGeom prst="rect">
            <a:avLst/>
          </a:prstGeom>
          <a:solidFill>
            <a:srgbClr val="FFFFFF"/>
          </a:solidFill>
          <a:ln w="28575" cap="flat" cmpd="sng" algn="ctr">
            <a:solidFill>
              <a:srgbClr val="004186"/>
            </a:solidFill>
            <a:prstDash val="solid"/>
          </a:ln>
          <a:effectLst/>
        </p:spPr>
        <p:txBody>
          <a:bodyPr rot="0" spcFirstLastPara="0" vertOverflow="overflow" horzOverflow="overflow" vert="horz" wrap="square" lIns="68579" tIns="34289" rIns="68579" bIns="3428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85783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1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Hibrit</a:t>
            </a:r>
            <a:r>
              <a:rPr kumimoji="0" lang="tr-TR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araç satın alma nedenleri</a:t>
            </a:r>
          </a:p>
          <a:p>
            <a:pPr marL="0" marR="0" lvl="0" indent="0" algn="ctr" defTabSz="685783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sz="1100" b="1" kern="0" dirty="0">
              <a:solidFill>
                <a:srgbClr val="000000"/>
              </a:solidFill>
              <a:latin typeface="Arial"/>
            </a:endParaRPr>
          </a:p>
          <a:p>
            <a:pPr marL="0" marR="0" lvl="0" indent="0" algn="ctr" defTabSz="685783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1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685783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1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685783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1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685783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1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685783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1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685783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1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685783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1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685783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1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defTabSz="685783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8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28585" marR="0" lvl="0" indent="-128585" defTabSz="685783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en-US" sz="8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685783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8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8" name="Rectangle 77"/>
          <p:cNvSpPr/>
          <p:nvPr/>
        </p:nvSpPr>
        <p:spPr bwMode="gray">
          <a:xfrm>
            <a:off x="4657298" y="2723883"/>
            <a:ext cx="4140000" cy="2191837"/>
          </a:xfrm>
          <a:prstGeom prst="rect">
            <a:avLst/>
          </a:prstGeom>
          <a:solidFill>
            <a:srgbClr val="FFFFFF"/>
          </a:solidFill>
          <a:ln w="28575" cap="flat" cmpd="sng" algn="ctr">
            <a:solidFill>
              <a:srgbClr val="515700"/>
            </a:solidFill>
            <a:prstDash val="solid"/>
          </a:ln>
          <a:effectLst/>
        </p:spPr>
        <p:txBody>
          <a:bodyPr rot="0" spcFirstLastPara="0" vertOverflow="overflow" horzOverflow="overflow" vert="horz" wrap="square" lIns="68579" tIns="34289" rIns="68579" bIns="3428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85783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1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685783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1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lvl="0" algn="ctr" defTabSz="685783" fontAlgn="t"/>
            <a:r>
              <a:rPr lang="tr-TR" sz="1100" b="1" kern="0" dirty="0" smtClean="0">
                <a:solidFill>
                  <a:srgbClr val="000000"/>
                </a:solidFill>
                <a:latin typeface="Arial"/>
              </a:rPr>
              <a:t>Elektrikli araç </a:t>
            </a:r>
            <a:r>
              <a:rPr lang="tr-TR" sz="1100" b="1" kern="0" dirty="0">
                <a:solidFill>
                  <a:srgbClr val="000000"/>
                </a:solidFill>
                <a:latin typeface="Arial"/>
              </a:rPr>
              <a:t>tercih etmeme </a:t>
            </a:r>
            <a:r>
              <a:rPr lang="tr-TR" sz="1100" b="1" kern="0" dirty="0" smtClean="0">
                <a:solidFill>
                  <a:srgbClr val="000000"/>
                </a:solidFill>
                <a:latin typeface="Arial"/>
              </a:rPr>
              <a:t>nedenleri</a:t>
            </a:r>
          </a:p>
          <a:p>
            <a:pPr lvl="0" algn="ctr" defTabSz="685783" fontAlgn="t"/>
            <a:endParaRPr lang="tr-TR" sz="1100" b="1" kern="0" dirty="0" smtClean="0">
              <a:solidFill>
                <a:srgbClr val="000000"/>
              </a:solidFill>
              <a:latin typeface="Arial"/>
            </a:endParaRPr>
          </a:p>
          <a:p>
            <a:pPr lvl="0" algn="ctr" defTabSz="685783" fontAlgn="t"/>
            <a:endParaRPr kumimoji="0" lang="en-US" sz="11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685783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685783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685783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685783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685783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685783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685783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685783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685783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685783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142875" y="4964314"/>
            <a:ext cx="4040904" cy="192358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pPr defTabSz="685783"/>
            <a:r>
              <a:rPr lang="en-US" sz="800" b="1" dirty="0">
                <a:solidFill>
                  <a:srgbClr val="000000"/>
                </a:solidFill>
                <a:latin typeface="Arial"/>
              </a:rPr>
              <a:t>S5 </a:t>
            </a:r>
            <a:r>
              <a:rPr lang="en-US" sz="800" dirty="0">
                <a:solidFill>
                  <a:srgbClr val="000000"/>
                </a:solidFill>
                <a:latin typeface="Arial"/>
              </a:rPr>
              <a:t>- </a:t>
            </a:r>
            <a:r>
              <a:rPr lang="en-US" sz="800" dirty="0" err="1">
                <a:solidFill>
                  <a:srgbClr val="000000"/>
                </a:solidFill>
                <a:latin typeface="Arial"/>
              </a:rPr>
              <a:t>Neden</a:t>
            </a:r>
            <a:r>
              <a:rPr lang="en-US" sz="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Arial"/>
              </a:rPr>
              <a:t>hibrit</a:t>
            </a:r>
            <a:r>
              <a:rPr lang="en-US" sz="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Arial"/>
              </a:rPr>
              <a:t>otomobil</a:t>
            </a:r>
            <a:r>
              <a:rPr lang="en-US" sz="800" dirty="0">
                <a:solidFill>
                  <a:srgbClr val="000000"/>
                </a:solidFill>
                <a:latin typeface="Arial"/>
              </a:rPr>
              <a:t> satın </a:t>
            </a:r>
            <a:r>
              <a:rPr lang="en-US" sz="800" dirty="0" err="1">
                <a:solidFill>
                  <a:srgbClr val="000000"/>
                </a:solidFill>
                <a:latin typeface="Arial"/>
              </a:rPr>
              <a:t>almak</a:t>
            </a:r>
            <a:r>
              <a:rPr lang="en-US" sz="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Arial"/>
              </a:rPr>
              <a:t>isterdiniz</a:t>
            </a:r>
            <a:r>
              <a:rPr lang="en-US" sz="800" dirty="0">
                <a:solidFill>
                  <a:srgbClr val="000000"/>
                </a:solidFill>
                <a:latin typeface="Arial"/>
              </a:rPr>
              <a:t>?</a:t>
            </a:r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xmlns="" id="{D49BF05E-66A3-4125-AA34-961A1072CFC7}"/>
              </a:ext>
            </a:extLst>
          </p:cNvPr>
          <p:cNvSpPr>
            <a:spLocks noChangeAspect="1"/>
          </p:cNvSpPr>
          <p:nvPr/>
        </p:nvSpPr>
        <p:spPr bwMode="gray">
          <a:xfrm>
            <a:off x="4849412" y="998362"/>
            <a:ext cx="1645920" cy="1424480"/>
          </a:xfrm>
          <a:prstGeom prst="ellipse">
            <a:avLst/>
          </a:prstGeom>
          <a:solidFill>
            <a:srgbClr val="A1AF00"/>
          </a:solidFill>
          <a:ln w="38100" cap="flat" cmpd="sng" algn="ctr">
            <a:solidFill>
              <a:srgbClr val="FFFFFF"/>
            </a:solidFill>
            <a:prstDash val="solid"/>
          </a:ln>
          <a:effectLst/>
        </p:spPr>
        <p:txBody>
          <a:bodyPr rot="0" spcFirstLastPara="0" vertOverflow="overflow" horzOverflow="overflow" vert="horz" wrap="none" lIns="91436" tIns="45718" rIns="91436" bIns="4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defTabSz="685783" eaLnBrk="0" hangingPunct="0">
              <a:defRPr/>
            </a:pPr>
            <a:r>
              <a:rPr lang="tr-TR" sz="1500" b="1" kern="0" dirty="0">
                <a:solidFill>
                  <a:srgbClr val="FFFFFF"/>
                </a:solidFill>
                <a:latin typeface="Arial"/>
              </a:rPr>
              <a:t>Elektrikli araç </a:t>
            </a:r>
          </a:p>
          <a:p>
            <a:pPr lvl="0" algn="ctr" defTabSz="685783" eaLnBrk="0" hangingPunct="0">
              <a:defRPr/>
            </a:pPr>
            <a:r>
              <a:rPr lang="tr-TR" sz="1500" b="1" kern="0" dirty="0">
                <a:solidFill>
                  <a:srgbClr val="FFFFFF"/>
                </a:solidFill>
                <a:latin typeface="Arial"/>
              </a:rPr>
              <a:t>tercih etmem</a:t>
            </a:r>
          </a:p>
          <a:p>
            <a:pPr lvl="0" algn="ctr" defTabSz="685783" eaLnBrk="0" hangingPunct="0">
              <a:defRPr/>
            </a:pPr>
            <a:r>
              <a:rPr lang="tr-TR" kern="0" cap="all" dirty="0" smtClean="0">
                <a:solidFill>
                  <a:srgbClr val="FFFFFF"/>
                </a:solidFill>
                <a:latin typeface="Arial"/>
              </a:rPr>
              <a:t>51</a:t>
            </a:r>
            <a:r>
              <a:rPr lang="en-US" kern="0" cap="all" dirty="0" smtClean="0">
                <a:solidFill>
                  <a:srgbClr val="FFFFFF"/>
                </a:solidFill>
                <a:latin typeface="Arial"/>
              </a:rPr>
              <a:t>%</a:t>
            </a:r>
            <a:endParaRPr lang="en-US" kern="0" cap="all" spc="-4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xmlns="" id="{C085D04B-B2DB-4B35-B8CC-D73F35439154}"/>
              </a:ext>
            </a:extLst>
          </p:cNvPr>
          <p:cNvSpPr>
            <a:spLocks noChangeAspect="1"/>
          </p:cNvSpPr>
          <p:nvPr>
            <p:custDataLst>
              <p:tags r:id="rId3"/>
            </p:custDataLst>
          </p:nvPr>
        </p:nvSpPr>
        <p:spPr bwMode="gray">
          <a:xfrm>
            <a:off x="1068052" y="998362"/>
            <a:ext cx="1645920" cy="1424480"/>
          </a:xfrm>
          <a:prstGeom prst="ellipse">
            <a:avLst/>
          </a:prstGeom>
          <a:solidFill>
            <a:srgbClr val="004186"/>
          </a:solidFill>
          <a:ln w="38100" cap="flat" cmpd="sng" algn="ctr">
            <a:solidFill>
              <a:srgbClr val="FFFFFF"/>
            </a:solidFill>
            <a:prstDash val="solid"/>
          </a:ln>
          <a:effectLst/>
        </p:spPr>
        <p:txBody>
          <a:bodyPr rot="0" spcFirstLastPara="0" vertOverflow="overflow" horzOverflow="overflow" vert="horz" wrap="none" lIns="91436" tIns="45718" rIns="91436" bIns="4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defTabSz="685783"/>
            <a:r>
              <a:rPr lang="tr-TR" sz="1500" kern="0" spc="-40" dirty="0" err="1" smtClean="0">
                <a:solidFill>
                  <a:srgbClr val="FFFFFF"/>
                </a:solidFill>
                <a:latin typeface="Arial"/>
              </a:rPr>
              <a:t>Hibrit</a:t>
            </a:r>
            <a:r>
              <a:rPr lang="tr-TR" sz="1500" kern="0" spc="-40" dirty="0" smtClean="0">
                <a:solidFill>
                  <a:srgbClr val="FFFFFF"/>
                </a:solidFill>
                <a:latin typeface="Arial"/>
              </a:rPr>
              <a:t> araç </a:t>
            </a:r>
          </a:p>
          <a:p>
            <a:pPr lvl="0" algn="ctr" defTabSz="685783"/>
            <a:r>
              <a:rPr lang="tr-TR" sz="1500" kern="0" spc="-40" dirty="0">
                <a:solidFill>
                  <a:srgbClr val="FFFFFF"/>
                </a:solidFill>
                <a:latin typeface="Arial"/>
              </a:rPr>
              <a:t>t</a:t>
            </a:r>
            <a:r>
              <a:rPr lang="tr-TR" sz="1500" kern="0" spc="-40" dirty="0" smtClean="0">
                <a:solidFill>
                  <a:srgbClr val="FFFFFF"/>
                </a:solidFill>
                <a:latin typeface="Arial"/>
              </a:rPr>
              <a:t>ercih etmem</a:t>
            </a:r>
          </a:p>
          <a:p>
            <a:pPr lvl="0" algn="ctr" defTabSz="685783"/>
            <a:r>
              <a:rPr kumimoji="0" lang="tr-TR" sz="1800" b="0" i="0" u="none" strike="noStrike" kern="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26</a:t>
            </a:r>
            <a:r>
              <a:rPr kumimoji="0" lang="en-US" sz="1800" b="0" i="0" u="none" strike="noStrike" kern="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%</a:t>
            </a:r>
            <a:endParaRPr kumimoji="0" lang="en-US" sz="1800" b="0" i="0" u="none" strike="noStrike" kern="0" cap="all" spc="-4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xmlns="" id="{DDC847D6-AC1E-4F66-B894-74770ACE630D}"/>
              </a:ext>
            </a:extLst>
          </p:cNvPr>
          <p:cNvSpPr>
            <a:spLocks noChangeAspect="1"/>
          </p:cNvSpPr>
          <p:nvPr/>
        </p:nvSpPr>
        <p:spPr bwMode="gray">
          <a:xfrm>
            <a:off x="2968418" y="998362"/>
            <a:ext cx="1645920" cy="1424480"/>
          </a:xfrm>
          <a:prstGeom prst="ellipse">
            <a:avLst/>
          </a:prstGeom>
          <a:gradFill>
            <a:gsLst>
              <a:gs pos="0">
                <a:schemeClr val="tx2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rgbClr val="92D050">
                  <a:lumMod val="100000"/>
                </a:srgbClr>
              </a:gs>
            </a:gsLst>
            <a:lin ang="5400000" scaled="0"/>
          </a:gradFill>
          <a:ln w="38100" cap="flat" cmpd="sng" algn="ctr">
            <a:solidFill>
              <a:srgbClr val="FFFFFF"/>
            </a:solidFill>
            <a:prstDash val="solid"/>
          </a:ln>
          <a:effectLst/>
        </p:spPr>
        <p:txBody>
          <a:bodyPr rot="0" spcFirstLastPara="0" vertOverflow="overflow" horzOverflow="overflow" vert="horz" wrap="none" lIns="91436" tIns="45718" rIns="91436" bIns="4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defTabSz="685783" eaLnBrk="0" hangingPunct="0">
              <a:defRPr/>
            </a:pPr>
            <a:r>
              <a:rPr lang="tr-TR" sz="1500" b="1" kern="0" dirty="0">
                <a:solidFill>
                  <a:srgbClr val="FFFFFF"/>
                </a:solidFill>
                <a:latin typeface="Arial"/>
              </a:rPr>
              <a:t>Her ikisini de </a:t>
            </a:r>
            <a:endParaRPr lang="tr-TR" sz="1500" b="1" kern="0" dirty="0" smtClean="0">
              <a:solidFill>
                <a:srgbClr val="FFFFFF"/>
              </a:solidFill>
              <a:latin typeface="Arial"/>
            </a:endParaRPr>
          </a:p>
          <a:p>
            <a:pPr lvl="0" algn="ctr" defTabSz="685783" eaLnBrk="0" hangingPunct="0">
              <a:defRPr/>
            </a:pPr>
            <a:r>
              <a:rPr lang="tr-TR" sz="1500" b="1" kern="0" dirty="0" smtClean="0">
                <a:solidFill>
                  <a:srgbClr val="FFFFFF"/>
                </a:solidFill>
                <a:latin typeface="Arial"/>
              </a:rPr>
              <a:t>tercih etmem</a:t>
            </a:r>
          </a:p>
          <a:p>
            <a:pPr lvl="0" algn="ctr" defTabSz="685783" eaLnBrk="0" hangingPunct="0">
              <a:defRPr/>
            </a:pPr>
            <a:r>
              <a:rPr lang="tr-TR" kern="0" cap="all" dirty="0" smtClean="0">
                <a:solidFill>
                  <a:srgbClr val="FFFFFF"/>
                </a:solidFill>
                <a:latin typeface="Arial"/>
              </a:rPr>
              <a:t>23</a:t>
            </a:r>
            <a:r>
              <a:rPr kumimoji="0" lang="en-US" sz="1800" b="0" i="0" u="none" strike="noStrike" kern="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%</a:t>
            </a:r>
            <a:endParaRPr kumimoji="0" lang="en-US" sz="1800" b="0" i="0" u="none" strike="noStrike" kern="0" cap="all" spc="-4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xmlns="" id="{992057E7-B3B8-4CE4-8216-E5467FCDC00A}"/>
              </a:ext>
            </a:extLst>
          </p:cNvPr>
          <p:cNvSpPr txBox="1"/>
          <p:nvPr/>
        </p:nvSpPr>
        <p:spPr>
          <a:xfrm>
            <a:off x="4699571" y="4716617"/>
            <a:ext cx="4069006" cy="19429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685783">
              <a:spcBef>
                <a:spcPts val="225"/>
              </a:spcBef>
            </a:pPr>
            <a:r>
              <a:rPr lang="tr-TR" sz="800" dirty="0" smtClean="0">
                <a:solidFill>
                  <a:srgbClr val="000000"/>
                </a:solidFill>
                <a:latin typeface="Arial"/>
                <a:cs typeface="Arial" pitchFamily="34" charset="0"/>
              </a:rPr>
              <a:t>Base: 221 (Elektrikli araç tercih etmeyenler)</a:t>
            </a:r>
            <a:endParaRPr lang="tr-TR" sz="800" dirty="0">
              <a:solidFill>
                <a:srgbClr val="000000"/>
              </a:solidFill>
              <a:latin typeface="Arial"/>
              <a:cs typeface="Arial" pitchFamily="34" charset="0"/>
            </a:endParaRPr>
          </a:p>
          <a:p>
            <a:pPr defTabSz="685783">
              <a:spcBef>
                <a:spcPts val="225"/>
              </a:spcBef>
            </a:pPr>
            <a:endParaRPr lang="tr-TR" sz="800" dirty="0">
              <a:solidFill>
                <a:srgbClr val="000000"/>
              </a:solidFill>
              <a:latin typeface="Arial"/>
              <a:cs typeface="Arial" pitchFamily="34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E9C4A528-312D-4AE3-AB22-DB5E571DB04E}"/>
              </a:ext>
            </a:extLst>
          </p:cNvPr>
          <p:cNvSpPr txBox="1"/>
          <p:nvPr/>
        </p:nvSpPr>
        <p:spPr>
          <a:xfrm>
            <a:off x="-269382" y="1497170"/>
            <a:ext cx="1564782" cy="548831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defTabSz="685783">
              <a:spcBef>
                <a:spcPts val="225"/>
              </a:spcBef>
            </a:pPr>
            <a:r>
              <a:rPr lang="tr-TR" sz="800" dirty="0" smtClean="0">
                <a:solidFill>
                  <a:srgbClr val="000000"/>
                </a:solidFill>
                <a:latin typeface="Arial"/>
                <a:cs typeface="Arial" pitchFamily="34" charset="0"/>
              </a:rPr>
              <a:t>Base:300  </a:t>
            </a:r>
            <a:endParaRPr lang="tr-TR" sz="800" dirty="0">
              <a:solidFill>
                <a:srgbClr val="000000"/>
              </a:solidFill>
              <a:latin typeface="Arial"/>
              <a:cs typeface="Arial" pitchFamily="34" charset="0"/>
            </a:endParaRPr>
          </a:p>
          <a:p>
            <a:pPr algn="ctr" defTabSz="685783">
              <a:spcBef>
                <a:spcPts val="225"/>
              </a:spcBef>
            </a:pPr>
            <a:r>
              <a:rPr lang="tr-TR" sz="800" dirty="0" smtClean="0">
                <a:solidFill>
                  <a:srgbClr val="000000"/>
                </a:solidFill>
                <a:latin typeface="Arial"/>
                <a:cs typeface="Arial" pitchFamily="34" charset="0"/>
              </a:rPr>
              <a:t>(Tüm katılımcılar)</a:t>
            </a:r>
            <a:endParaRPr lang="tr-TR" sz="800" dirty="0">
              <a:solidFill>
                <a:srgbClr val="000000"/>
              </a:solidFill>
              <a:latin typeface="Arial"/>
              <a:cs typeface="Arial" pitchFamily="34" charset="0"/>
            </a:endParaRPr>
          </a:p>
          <a:p>
            <a:pPr algn="ctr" defTabSz="685783">
              <a:spcBef>
                <a:spcPts val="225"/>
              </a:spcBef>
            </a:pPr>
            <a:endParaRPr lang="tr-TR" sz="800" dirty="0">
              <a:solidFill>
                <a:srgbClr val="000000"/>
              </a:solidFill>
              <a:latin typeface="Arial"/>
              <a:cs typeface="Arial" pitchFamily="34" charset="0"/>
            </a:endParaRPr>
          </a:p>
        </p:txBody>
      </p:sp>
      <p:sp>
        <p:nvSpPr>
          <p:cNvPr id="98" name="TextBox 97"/>
          <p:cNvSpPr txBox="1">
            <a:spLocks/>
          </p:cNvSpPr>
          <p:nvPr>
            <p:custDataLst>
              <p:tags r:id="rId4"/>
            </p:custDataLst>
          </p:nvPr>
        </p:nvSpPr>
        <p:spPr bwMode="gray">
          <a:xfrm>
            <a:off x="-1" y="4417"/>
            <a:ext cx="3060000" cy="890933"/>
          </a:xfrm>
          <a:custGeom>
            <a:avLst/>
            <a:gdLst/>
            <a:ahLst/>
            <a:cxnLst/>
            <a:rect l="l" t="t" r="r" b="b"/>
            <a:pathLst>
              <a:path w="2865918" h="1294161">
                <a:moveTo>
                  <a:pt x="0" y="0"/>
                </a:moveTo>
                <a:lnTo>
                  <a:pt x="2865918" y="0"/>
                </a:lnTo>
                <a:cubicBezTo>
                  <a:pt x="2792712" y="726825"/>
                  <a:pt x="2179090" y="1294161"/>
                  <a:pt x="1432959" y="1294161"/>
                </a:cubicBezTo>
                <a:cubicBezTo>
                  <a:pt x="686828" y="1294161"/>
                  <a:pt x="73206" y="726825"/>
                  <a:pt x="0" y="0"/>
                </a:cubicBezTo>
                <a:close/>
              </a:path>
            </a:pathLst>
          </a:custGeom>
          <a:solidFill>
            <a:srgbClr val="004186"/>
          </a:solidFill>
        </p:spPr>
        <p:txBody>
          <a:bodyPr wrap="none" lIns="0" tIns="0" rIns="0" bIns="107924" rtlCol="0" anchor="ctr" anchorCtr="0">
            <a:noAutofit/>
          </a:bodyPr>
          <a:lstStyle/>
          <a:p>
            <a:pPr marL="199885" algn="ctr">
              <a:spcBef>
                <a:spcPts val="225"/>
              </a:spcBef>
              <a:defRPr/>
            </a:pPr>
            <a:r>
              <a:rPr lang="tr-TR" kern="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Otomobil satın alırken </a:t>
            </a:r>
          </a:p>
          <a:p>
            <a:pPr marL="199885" algn="ctr">
              <a:spcBef>
                <a:spcPts val="225"/>
              </a:spcBef>
              <a:defRPr/>
            </a:pPr>
            <a:r>
              <a:rPr lang="tr-TR" kern="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tercih edilen motor </a:t>
            </a:r>
          </a:p>
          <a:p>
            <a:pPr marL="199885" algn="ctr">
              <a:spcBef>
                <a:spcPts val="225"/>
              </a:spcBef>
              <a:defRPr/>
            </a:pPr>
            <a:r>
              <a:rPr lang="tr-TR" kern="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türleri  </a:t>
            </a:r>
            <a:endParaRPr lang="en-US" kern="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9" name="Flowchart: Document 98"/>
          <p:cNvSpPr/>
          <p:nvPr/>
        </p:nvSpPr>
        <p:spPr bwMode="gray">
          <a:xfrm>
            <a:off x="3136600" y="38101"/>
            <a:ext cx="5940000" cy="895350"/>
          </a:xfrm>
          <a:prstGeom prst="flowChartDocument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300"/>
              </a:spcBef>
            </a:pPr>
            <a:r>
              <a:rPr lang="tr-TR" sz="1100" kern="0" dirty="0">
                <a:solidFill>
                  <a:srgbClr val="004186"/>
                </a:solidFill>
                <a:latin typeface="Arial" pitchFamily="34" charset="0"/>
                <a:cs typeface="Arial" pitchFamily="34" charset="0"/>
              </a:rPr>
              <a:t>Her 10 katılımcıdan 7’si </a:t>
            </a:r>
            <a:r>
              <a:rPr lang="tr-TR" sz="1100" kern="0" dirty="0" smtClean="0">
                <a:solidFill>
                  <a:srgbClr val="004186"/>
                </a:solidFill>
                <a:latin typeface="Arial" pitchFamily="34" charset="0"/>
                <a:cs typeface="Arial" pitchFamily="34" charset="0"/>
              </a:rPr>
              <a:t>elektrikli </a:t>
            </a:r>
            <a:r>
              <a:rPr lang="tr-TR" sz="1100" kern="0" dirty="0">
                <a:solidFill>
                  <a:srgbClr val="004186"/>
                </a:solidFill>
                <a:latin typeface="Arial" pitchFamily="34" charset="0"/>
                <a:cs typeface="Arial" pitchFamily="34" charset="0"/>
              </a:rPr>
              <a:t>araç tercih etmeyeceklerini belirtirken «Yeterince şarj istasyonu </a:t>
            </a:r>
            <a:r>
              <a:rPr lang="tr-TR" sz="1100" kern="0" dirty="0" smtClean="0">
                <a:solidFill>
                  <a:srgbClr val="004186"/>
                </a:solidFill>
                <a:latin typeface="Arial" pitchFamily="34" charset="0"/>
                <a:cs typeface="Arial" pitchFamily="34" charset="0"/>
              </a:rPr>
              <a:t>bulunmaması» tercih etmemekteki en önemli nedendir. </a:t>
            </a:r>
          </a:p>
          <a:p>
            <a:pPr>
              <a:spcBef>
                <a:spcPts val="300"/>
              </a:spcBef>
            </a:pPr>
            <a:r>
              <a:rPr lang="tr-TR" sz="1100" kern="0" dirty="0" err="1">
                <a:solidFill>
                  <a:srgbClr val="004186"/>
                </a:solidFill>
                <a:latin typeface="Arial" pitchFamily="34" charset="0"/>
                <a:cs typeface="Arial" pitchFamily="34" charset="0"/>
              </a:rPr>
              <a:t>Hibrit</a:t>
            </a:r>
            <a:r>
              <a:rPr lang="tr-TR" sz="1100" kern="0" dirty="0">
                <a:solidFill>
                  <a:srgbClr val="00418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1100" kern="0" dirty="0" smtClean="0">
                <a:solidFill>
                  <a:srgbClr val="004186"/>
                </a:solidFill>
                <a:latin typeface="Arial" pitchFamily="34" charset="0"/>
                <a:cs typeface="Arial" pitchFamily="34" charset="0"/>
              </a:rPr>
              <a:t>aracın </a:t>
            </a:r>
            <a:r>
              <a:rPr lang="tr-TR" sz="1100" kern="0" dirty="0">
                <a:solidFill>
                  <a:srgbClr val="004186"/>
                </a:solidFill>
                <a:latin typeface="Arial" pitchFamily="34" charset="0"/>
                <a:cs typeface="Arial" pitchFamily="34" charset="0"/>
              </a:rPr>
              <a:t>tercih edilmeme oranı elektrikli araca nispeten daha </a:t>
            </a:r>
            <a:r>
              <a:rPr lang="tr-TR" sz="1100" kern="0" dirty="0" smtClean="0">
                <a:solidFill>
                  <a:srgbClr val="004186"/>
                </a:solidFill>
                <a:latin typeface="Arial" pitchFamily="34" charset="0"/>
                <a:cs typeface="Arial" pitchFamily="34" charset="0"/>
              </a:rPr>
              <a:t>düşük olduğu gözlenmiştir, satın almaya yönlendiren neden olarak ise «Düşük </a:t>
            </a:r>
            <a:r>
              <a:rPr lang="tr-TR" sz="1100" kern="0" dirty="0">
                <a:solidFill>
                  <a:srgbClr val="004186"/>
                </a:solidFill>
                <a:latin typeface="Arial" pitchFamily="34" charset="0"/>
                <a:cs typeface="Arial" pitchFamily="34" charset="0"/>
              </a:rPr>
              <a:t>yakıt </a:t>
            </a:r>
            <a:r>
              <a:rPr lang="tr-TR" sz="1100" kern="0" dirty="0" smtClean="0">
                <a:solidFill>
                  <a:srgbClr val="004186"/>
                </a:solidFill>
                <a:latin typeface="Arial" pitchFamily="34" charset="0"/>
                <a:cs typeface="Arial" pitchFamily="34" charset="0"/>
              </a:rPr>
              <a:t>tüketimi»</a:t>
            </a:r>
            <a:r>
              <a:rPr lang="tr-TR" sz="1100" kern="0" dirty="0">
                <a:solidFill>
                  <a:srgbClr val="00418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1100" kern="0" dirty="0" smtClean="0">
                <a:solidFill>
                  <a:srgbClr val="004186"/>
                </a:solidFill>
                <a:latin typeface="Arial" pitchFamily="34" charset="0"/>
                <a:cs typeface="Arial" pitchFamily="34" charset="0"/>
              </a:rPr>
              <a:t>belirtilmektedir.  </a:t>
            </a:r>
            <a:endParaRPr lang="tr-TR" sz="1100" kern="0" dirty="0">
              <a:solidFill>
                <a:srgbClr val="004186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0" name="Objekt 5"/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131619204"/>
              </p:ext>
            </p:extLst>
          </p:nvPr>
        </p:nvGraphicFramePr>
        <p:xfrm>
          <a:off x="6828882" y="1052585"/>
          <a:ext cx="2187832" cy="15418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992057E7-B3B8-4CE4-8216-E5467FCDC00A}"/>
              </a:ext>
            </a:extLst>
          </p:cNvPr>
          <p:cNvSpPr txBox="1"/>
          <p:nvPr/>
        </p:nvSpPr>
        <p:spPr>
          <a:xfrm>
            <a:off x="238125" y="4705350"/>
            <a:ext cx="3906166" cy="16735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685783">
              <a:spcBef>
                <a:spcPts val="225"/>
              </a:spcBef>
            </a:pPr>
            <a:r>
              <a:rPr lang="tr-TR" sz="800" dirty="0">
                <a:solidFill>
                  <a:srgbClr val="000000"/>
                </a:solidFill>
                <a:latin typeface="Arial"/>
                <a:cs typeface="Arial" pitchFamily="34" charset="0"/>
              </a:rPr>
              <a:t>Base </a:t>
            </a:r>
            <a:r>
              <a:rPr lang="tr-TR" sz="800" dirty="0" smtClean="0">
                <a:solidFill>
                  <a:srgbClr val="000000"/>
                </a:solidFill>
                <a:latin typeface="Arial"/>
                <a:cs typeface="Arial" pitchFamily="34" charset="0"/>
              </a:rPr>
              <a:t>:152 (</a:t>
            </a:r>
            <a:r>
              <a:rPr lang="tr-TR" sz="800" dirty="0" err="1" smtClean="0">
                <a:solidFill>
                  <a:srgbClr val="000000"/>
                </a:solidFill>
                <a:latin typeface="Arial"/>
                <a:cs typeface="Arial" pitchFamily="34" charset="0"/>
              </a:rPr>
              <a:t>Hibrit</a:t>
            </a:r>
            <a:r>
              <a:rPr lang="tr-TR" sz="800" dirty="0" smtClean="0">
                <a:solidFill>
                  <a:srgbClr val="000000"/>
                </a:solidFill>
                <a:latin typeface="Arial"/>
                <a:cs typeface="Arial" pitchFamily="34" charset="0"/>
              </a:rPr>
              <a:t> araç tercih edenler)</a:t>
            </a:r>
            <a:endParaRPr lang="tr-TR" sz="800" dirty="0">
              <a:solidFill>
                <a:srgbClr val="000000"/>
              </a:solidFill>
              <a:latin typeface="Arial"/>
              <a:cs typeface="Arial" pitchFamily="34" charset="0"/>
            </a:endParaRPr>
          </a:p>
          <a:p>
            <a:pPr defTabSz="685783">
              <a:spcBef>
                <a:spcPts val="225"/>
              </a:spcBef>
            </a:pPr>
            <a:endParaRPr lang="tr-TR" sz="800" dirty="0">
              <a:solidFill>
                <a:srgbClr val="000000"/>
              </a:solidFill>
              <a:latin typeface="Arial"/>
              <a:cs typeface="Arial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1235697"/>
              </p:ext>
            </p:extLst>
          </p:nvPr>
        </p:nvGraphicFramePr>
        <p:xfrm>
          <a:off x="288223" y="3152772"/>
          <a:ext cx="3978977" cy="14287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81806"/>
                <a:gridCol w="897171"/>
              </a:tblGrid>
              <a:tr h="215379"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Düşük yakıt tüketimi</a:t>
                      </a:r>
                    </a:p>
                  </a:txBody>
                  <a:tcPr marL="9525" marR="9525" marT="9525" marB="0"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b="1" i="0" u="none" strike="noStrike">
                          <a:solidFill>
                            <a:srgbClr val="004186"/>
                          </a:solidFill>
                          <a:effectLst/>
                          <a:latin typeface="Arial"/>
                        </a:rPr>
                        <a:t>94%</a:t>
                      </a:r>
                    </a:p>
                  </a:txBody>
                  <a:tcPr marL="9525" marR="9525" marT="9525" marB="0"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5379"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Çevreci olması</a:t>
                      </a:r>
                    </a:p>
                  </a:txBody>
                  <a:tcPr marL="9525" marR="9525" marT="9525" marB="0"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b="1" i="0" u="none" strike="noStrike">
                          <a:solidFill>
                            <a:srgbClr val="004186"/>
                          </a:solidFill>
                          <a:effectLst/>
                          <a:latin typeface="Arial"/>
                        </a:rPr>
                        <a:t>86%</a:t>
                      </a:r>
                    </a:p>
                  </a:txBody>
                  <a:tcPr marL="9525" marR="9525" marT="9525" marB="0"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5379"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Yeni teknolojilere ilgi duyuyorum</a:t>
                      </a:r>
                    </a:p>
                  </a:txBody>
                  <a:tcPr marL="9525" marR="9525" marT="9525" marB="0"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b="1" i="0" u="none" strike="noStrike">
                          <a:solidFill>
                            <a:srgbClr val="004186"/>
                          </a:solidFill>
                          <a:effectLst/>
                          <a:latin typeface="Arial"/>
                        </a:rPr>
                        <a:t>51%</a:t>
                      </a:r>
                    </a:p>
                  </a:txBody>
                  <a:tcPr marL="9525" marR="9525" marT="9525" marB="0"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1857"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Konvansiyonel (benzinli-dizel) motorlara göre daha sessiz</a:t>
                      </a:r>
                    </a:p>
                  </a:txBody>
                  <a:tcPr marL="9525" marR="9525" marT="9525" marB="0"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b="1" i="0" u="none" strike="noStrike">
                          <a:solidFill>
                            <a:srgbClr val="004186"/>
                          </a:solidFill>
                          <a:effectLst/>
                          <a:latin typeface="Arial"/>
                        </a:rPr>
                        <a:t>49%</a:t>
                      </a:r>
                    </a:p>
                  </a:txBody>
                  <a:tcPr marL="9525" marR="9525" marT="9525" marB="0"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5379"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Fiyatı uygun</a:t>
                      </a:r>
                    </a:p>
                  </a:txBody>
                  <a:tcPr marL="9525" marR="9525" marT="9525" marB="0"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b="1" i="0" u="none" strike="noStrike">
                          <a:solidFill>
                            <a:srgbClr val="004186"/>
                          </a:solidFill>
                          <a:effectLst/>
                          <a:latin typeface="Arial"/>
                        </a:rPr>
                        <a:t>20%</a:t>
                      </a:r>
                    </a:p>
                  </a:txBody>
                  <a:tcPr marL="9525" marR="9525" marT="9525" marB="0"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5379"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Son dönemde moda</a:t>
                      </a:r>
                    </a:p>
                  </a:txBody>
                  <a:tcPr marL="9525" marR="9525" marT="9525" marB="0"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b="1" i="0" u="none" strike="noStrike" dirty="0">
                          <a:solidFill>
                            <a:srgbClr val="004186"/>
                          </a:solidFill>
                          <a:effectLst/>
                          <a:latin typeface="Arial"/>
                        </a:rPr>
                        <a:t>7%</a:t>
                      </a:r>
                    </a:p>
                  </a:txBody>
                  <a:tcPr marL="9525" marR="9525" marT="9525" marB="0"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5502601"/>
              </p:ext>
            </p:extLst>
          </p:nvPr>
        </p:nvGraphicFramePr>
        <p:xfrm>
          <a:off x="4729889" y="3133725"/>
          <a:ext cx="3956912" cy="15284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18557"/>
                <a:gridCol w="538355"/>
              </a:tblGrid>
              <a:tr h="199289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Yeterince şarj istasyonu bulunmuyor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rgbClr val="4F6228"/>
                          </a:solidFill>
                          <a:effectLst/>
                          <a:latin typeface="Arial"/>
                        </a:rPr>
                        <a:t>77%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7366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Menzili düşük (Tam şarjla gidebildiği mesafe)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300" b="1" i="0" u="none" strike="noStrike" dirty="0">
                          <a:solidFill>
                            <a:srgbClr val="4F6228"/>
                          </a:solidFill>
                          <a:effectLst/>
                          <a:latin typeface="Arial"/>
                        </a:rPr>
                        <a:t>57%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9289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Fiyatı yüksek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300" b="1" i="0" u="none" strike="noStrike" dirty="0">
                          <a:solidFill>
                            <a:srgbClr val="4F6228"/>
                          </a:solidFill>
                          <a:effectLst/>
                          <a:latin typeface="Arial"/>
                        </a:rPr>
                        <a:t>52%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9289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Bu teknolojiyle ilgili yeterli bilgi sahibi değilim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>
                          <a:solidFill>
                            <a:srgbClr val="4F6228"/>
                          </a:solidFill>
                          <a:effectLst/>
                          <a:latin typeface="Arial"/>
                        </a:rPr>
                        <a:t>38%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5914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Konvansiyonel motorlu (benzinli-dizel) araçlar daha çok işime yarıyor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 dirty="0">
                          <a:solidFill>
                            <a:srgbClr val="4F6228"/>
                          </a:solidFill>
                          <a:effectLst/>
                          <a:latin typeface="Arial"/>
                        </a:rPr>
                        <a:t>12%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9289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Yüksek teknolojili bir araç, çabuk bozulabilir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>
                          <a:solidFill>
                            <a:srgbClr val="4F6228"/>
                          </a:solidFill>
                          <a:effectLst/>
                          <a:latin typeface="Arial"/>
                        </a:rPr>
                        <a:t>11%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7366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Diğer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100" b="1" i="0" u="none" strike="noStrike" dirty="0">
                          <a:solidFill>
                            <a:srgbClr val="4F6228"/>
                          </a:solidFill>
                          <a:effectLst/>
                          <a:latin typeface="Arial"/>
                        </a:rPr>
                        <a:t>4%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2" name="Rectangle 101"/>
          <p:cNvSpPr/>
          <p:nvPr/>
        </p:nvSpPr>
        <p:spPr>
          <a:xfrm>
            <a:off x="4658678" y="4945264"/>
            <a:ext cx="4040904" cy="192358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pPr defTabSz="685783"/>
            <a:r>
              <a:rPr lang="en-US" sz="800" b="1" dirty="0">
                <a:solidFill>
                  <a:srgbClr val="000000"/>
                </a:solidFill>
                <a:latin typeface="Arial"/>
              </a:rPr>
              <a:t>S6 </a:t>
            </a:r>
            <a:r>
              <a:rPr lang="en-US" sz="800" dirty="0">
                <a:solidFill>
                  <a:srgbClr val="000000"/>
                </a:solidFill>
                <a:latin typeface="Arial"/>
              </a:rPr>
              <a:t>- </a:t>
            </a:r>
            <a:r>
              <a:rPr lang="en-US" sz="800" dirty="0" err="1">
                <a:solidFill>
                  <a:srgbClr val="000000"/>
                </a:solidFill>
                <a:latin typeface="Arial"/>
              </a:rPr>
              <a:t>Elektrikli</a:t>
            </a:r>
            <a:r>
              <a:rPr lang="en-US" sz="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Arial"/>
              </a:rPr>
              <a:t>otomobil</a:t>
            </a:r>
            <a:r>
              <a:rPr lang="en-US" sz="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Arial"/>
              </a:rPr>
              <a:t>tercih</a:t>
            </a:r>
            <a:r>
              <a:rPr lang="en-US" sz="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Arial"/>
              </a:rPr>
              <a:t>etmeme</a:t>
            </a:r>
            <a:r>
              <a:rPr lang="en-US" sz="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Arial"/>
              </a:rPr>
              <a:t>nedeniniz</a:t>
            </a:r>
            <a:r>
              <a:rPr lang="en-US" sz="8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Arial"/>
              </a:rPr>
              <a:t>nedir</a:t>
            </a:r>
            <a:r>
              <a:rPr lang="en-US" sz="800" dirty="0">
                <a:solidFill>
                  <a:srgbClr val="000000"/>
                </a:solidFill>
                <a:latin typeface="Arial"/>
              </a:rPr>
              <a:t>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98072" y="1030986"/>
            <a:ext cx="2545927" cy="426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200" b="1" dirty="0">
                <a:latin typeface="Arial" panose="020B0604020202020204" pitchFamily="34" charset="0"/>
                <a:cs typeface="Arial" panose="020B0604020202020204" pitchFamily="34" charset="0"/>
              </a:rPr>
              <a:t>Elektrikli otomobilin menzili </a:t>
            </a:r>
            <a:r>
              <a:rPr lang="tr-T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500 </a:t>
            </a:r>
            <a:r>
              <a:rPr lang="tr-TR" sz="1200" b="1" dirty="0">
                <a:latin typeface="Arial" panose="020B0604020202020204" pitchFamily="34" charset="0"/>
                <a:cs typeface="Arial" panose="020B0604020202020204" pitchFamily="34" charset="0"/>
              </a:rPr>
              <a:t>km olsaydı satın alır mıydınız?</a:t>
            </a:r>
          </a:p>
        </p:txBody>
      </p:sp>
      <p:sp>
        <p:nvSpPr>
          <p:cNvPr id="103" name="Freihandform 1">
            <a:extLst>
              <a:ext uri="{FF2B5EF4-FFF2-40B4-BE49-F238E27FC236}">
                <a16:creationId xmlns:a16="http://schemas.microsoft.com/office/drawing/2014/main" xmlns="" id="{06E92445-91A8-4273-90F2-6DB78FB555BA}"/>
              </a:ext>
            </a:extLst>
          </p:cNvPr>
          <p:cNvSpPr/>
          <p:nvPr>
            <p:custDataLst>
              <p:tags r:id="rId6"/>
            </p:custDataLst>
          </p:nvPr>
        </p:nvSpPr>
        <p:spPr bwMode="gray">
          <a:xfrm rot="5400000">
            <a:off x="5036649" y="2024543"/>
            <a:ext cx="457200" cy="942013"/>
          </a:xfrm>
          <a:custGeom>
            <a:avLst/>
            <a:gdLst>
              <a:gd name="connsiteX0" fmla="*/ 0 w 628650"/>
              <a:gd name="connsiteY0" fmla="*/ 523875 h 523875"/>
              <a:gd name="connsiteX1" fmla="*/ 285750 w 628650"/>
              <a:gd name="connsiteY1" fmla="*/ 523875 h 523875"/>
              <a:gd name="connsiteX2" fmla="*/ 285750 w 628650"/>
              <a:gd name="connsiteY2" fmla="*/ 0 h 523875"/>
              <a:gd name="connsiteX3" fmla="*/ 628650 w 628650"/>
              <a:gd name="connsiteY3" fmla="*/ 0 h 523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8650" h="523875">
                <a:moveTo>
                  <a:pt x="0" y="523875"/>
                </a:moveTo>
                <a:lnTo>
                  <a:pt x="285750" y="523875"/>
                </a:lnTo>
                <a:lnTo>
                  <a:pt x="285750" y="0"/>
                </a:lnTo>
                <a:lnTo>
                  <a:pt x="628650" y="0"/>
                </a:lnTo>
              </a:path>
            </a:pathLst>
          </a:custGeom>
          <a:noFill/>
          <a:ln w="28575" cap="rnd" cmpd="sng" algn="ctr">
            <a:solidFill>
              <a:srgbClr val="A1AF00">
                <a:lumMod val="50000"/>
              </a:srgbClr>
            </a:solidFill>
            <a:prstDash val="solid"/>
          </a:ln>
          <a:effectLst/>
        </p:spPr>
        <p:txBody>
          <a:bodyPr lIns="68579" tIns="34289" rIns="68579" bIns="34289" rtlCol="0" anchor="ctr"/>
          <a:lstStyle/>
          <a:p>
            <a:pPr marL="0" marR="0" lvl="0" indent="0" algn="ctr" defTabSz="68578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6344887" y="1447153"/>
            <a:ext cx="381979" cy="574519"/>
          </a:xfrm>
          <a:prstGeom prst="rightArrow">
            <a:avLst/>
          </a:prstGeom>
          <a:solidFill>
            <a:srgbClr val="A1A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5281113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73" grpId="0" animBg="1"/>
      <p:bldP spid="98" grpId="0" animBg="1"/>
      <p:bldP spid="10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/>
          <p:cNvSpPr txBox="1">
            <a:spLocks/>
          </p:cNvSpPr>
          <p:nvPr>
            <p:custDataLst>
              <p:tags r:id="rId1"/>
            </p:custDataLst>
          </p:nvPr>
        </p:nvSpPr>
        <p:spPr bwMode="gray">
          <a:xfrm>
            <a:off x="0" y="4417"/>
            <a:ext cx="3060000" cy="984297"/>
          </a:xfrm>
          <a:custGeom>
            <a:avLst/>
            <a:gdLst/>
            <a:ahLst/>
            <a:cxnLst/>
            <a:rect l="l" t="t" r="r" b="b"/>
            <a:pathLst>
              <a:path w="2865918" h="1294161">
                <a:moveTo>
                  <a:pt x="0" y="0"/>
                </a:moveTo>
                <a:lnTo>
                  <a:pt x="2865918" y="0"/>
                </a:lnTo>
                <a:cubicBezTo>
                  <a:pt x="2792712" y="726825"/>
                  <a:pt x="2179090" y="1294161"/>
                  <a:pt x="1432959" y="1294161"/>
                </a:cubicBezTo>
                <a:cubicBezTo>
                  <a:pt x="686828" y="1294161"/>
                  <a:pt x="73206" y="726825"/>
                  <a:pt x="0" y="0"/>
                </a:cubicBezTo>
                <a:close/>
              </a:path>
            </a:pathLst>
          </a:custGeom>
          <a:solidFill>
            <a:srgbClr val="004186"/>
          </a:solidFill>
        </p:spPr>
        <p:txBody>
          <a:bodyPr wrap="none" lIns="0" tIns="0" rIns="0" bIns="107924" rtlCol="0" anchor="ctr" anchorCtr="0">
            <a:noAutofit/>
          </a:bodyPr>
          <a:lstStyle/>
          <a:p>
            <a:pPr algn="ctr"/>
            <a:r>
              <a:rPr lang="tr-TR" sz="1600" kern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Araç </a:t>
            </a:r>
            <a:r>
              <a:rPr lang="tr-TR" sz="1600" kern="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alımlarında </a:t>
            </a:r>
          </a:p>
          <a:p>
            <a:pPr algn="ctr"/>
            <a:r>
              <a:rPr lang="tr-TR" sz="1600" kern="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en </a:t>
            </a:r>
            <a:r>
              <a:rPr lang="tr-TR" sz="1600" kern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önemli </a:t>
            </a:r>
            <a:r>
              <a:rPr lang="tr-TR" sz="1600" kern="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kriterler</a:t>
            </a:r>
            <a:endParaRPr lang="tr-TR" sz="1600" kern="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1303130888"/>
              </p:ext>
            </p:extLst>
          </p:nvPr>
        </p:nvGraphicFramePr>
        <p:xfrm>
          <a:off x="218364" y="1044054"/>
          <a:ext cx="8478026" cy="37667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18364" y="4759512"/>
            <a:ext cx="696036" cy="196208"/>
          </a:xfrm>
          <a:prstGeom prst="rect">
            <a:avLst/>
          </a:prstGeom>
          <a:noFill/>
        </p:spPr>
        <p:txBody>
          <a:bodyPr wrap="square" lIns="68528" tIns="34265" rIns="68528" bIns="34265" rtlCol="0">
            <a:spAutoFit/>
          </a:bodyPr>
          <a:lstStyle/>
          <a:p>
            <a:pPr defTabSz="685269"/>
            <a:r>
              <a:rPr lang="tr-TR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Baz:300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92724" y="4881825"/>
            <a:ext cx="8875076" cy="215411"/>
          </a:xfrm>
          <a:prstGeom prst="rect">
            <a:avLst/>
          </a:prstGeom>
        </p:spPr>
        <p:txBody>
          <a:bodyPr wrap="square" lIns="91408" tIns="45704" rIns="91408" bIns="45704">
            <a:spAutoFit/>
          </a:bodyPr>
          <a:lstStyle/>
          <a:p>
            <a:r>
              <a:rPr lang="tr-TR" sz="800" b="1" dirty="0">
                <a:latin typeface="Arial" panose="020B0604020202020204" pitchFamily="34" charset="0"/>
                <a:cs typeface="Arial" panose="020B0604020202020204" pitchFamily="34" charset="0"/>
              </a:rPr>
              <a:t>S8 - </a:t>
            </a:r>
            <a:r>
              <a:rPr lang="tr-TR" sz="800" dirty="0">
                <a:latin typeface="Arial" panose="020B0604020202020204" pitchFamily="34" charset="0"/>
                <a:cs typeface="Arial" panose="020B0604020202020204" pitchFamily="34" charset="0"/>
              </a:rPr>
              <a:t>Araç alımınızda en önemli kriterler aşağıdakilerden hangileridir?</a:t>
            </a:r>
          </a:p>
        </p:txBody>
      </p:sp>
      <p:sp>
        <p:nvSpPr>
          <p:cNvPr id="13" name="Slide Number Placeholder 1"/>
          <p:cNvSpPr txBox="1">
            <a:spLocks/>
          </p:cNvSpPr>
          <p:nvPr/>
        </p:nvSpPr>
        <p:spPr>
          <a:xfrm>
            <a:off x="8696390" y="4844143"/>
            <a:ext cx="320325" cy="152400"/>
          </a:xfrm>
          <a:prstGeom prst="rect">
            <a:avLst/>
          </a:prstGeom>
        </p:spPr>
        <p:txBody>
          <a:bodyPr lIns="77925" tIns="38963" rIns="77925" bIns="38963"/>
          <a:lstStyle/>
          <a:p>
            <a:pPr defTabSz="779252">
              <a:defRPr/>
            </a:pPr>
            <a:fld id="{C213B7A8-8369-482F-997B-C0A67E033753}" type="slidenum">
              <a:rPr lang="en-US" sz="1000" b="1">
                <a:solidFill>
                  <a:schemeClr val="tx1"/>
                </a:solidFill>
              </a:rPr>
              <a:pPr defTabSz="779252">
                <a:defRPr/>
              </a:pPr>
              <a:t>10</a:t>
            </a:fld>
            <a:endParaRPr lang="en-US" sz="1000" b="1" dirty="0">
              <a:solidFill>
                <a:schemeClr val="tx1"/>
              </a:solidFill>
            </a:endParaRPr>
          </a:p>
        </p:txBody>
      </p:sp>
      <p:sp>
        <p:nvSpPr>
          <p:cNvPr id="14" name="Flowchart: Document 13"/>
          <p:cNvSpPr/>
          <p:nvPr/>
        </p:nvSpPr>
        <p:spPr bwMode="gray">
          <a:xfrm>
            <a:off x="3161468" y="38101"/>
            <a:ext cx="5940000" cy="895350"/>
          </a:xfrm>
          <a:prstGeom prst="flowChartDocument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300"/>
              </a:spcBef>
            </a:pPr>
            <a:endParaRPr lang="tr-TR" sz="1600" b="1" i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pPr marL="0" lvl="1">
              <a:spcBef>
                <a:spcPts val="300"/>
              </a:spcBef>
              <a:defRPr/>
            </a:pPr>
            <a:r>
              <a:rPr lang="tr-TR" sz="1100" kern="0" dirty="0">
                <a:solidFill>
                  <a:srgbClr val="004186"/>
                </a:solidFill>
                <a:latin typeface="Arial" pitchFamily="34" charset="0"/>
                <a:cs typeface="Arial" pitchFamily="34" charset="0"/>
              </a:rPr>
              <a:t>Araştırma kapsamında </a:t>
            </a:r>
            <a:r>
              <a:rPr lang="tr-TR" sz="1100" kern="0" dirty="0" smtClean="0">
                <a:solidFill>
                  <a:srgbClr val="004186"/>
                </a:solidFill>
                <a:latin typeface="Arial" pitchFamily="34" charset="0"/>
                <a:cs typeface="Arial" pitchFamily="34" charset="0"/>
              </a:rPr>
              <a:t>görüşülen kişilerin araç almalarındaki en önemli kriter «Yakıt tüketimi» olmuştur, «</a:t>
            </a:r>
            <a:r>
              <a:rPr lang="tr-TR" sz="1100" kern="0" dirty="0">
                <a:solidFill>
                  <a:srgbClr val="004186"/>
                </a:solidFill>
                <a:latin typeface="Arial" pitchFamily="34" charset="0"/>
                <a:cs typeface="Arial" pitchFamily="34" charset="0"/>
              </a:rPr>
              <a:t>Fiyat / ödeme seçenekleri», «Performans</a:t>
            </a:r>
            <a:r>
              <a:rPr lang="tr-TR" sz="1100" kern="0" dirty="0" smtClean="0">
                <a:solidFill>
                  <a:srgbClr val="004186"/>
                </a:solidFill>
                <a:latin typeface="Arial" pitchFamily="34" charset="0"/>
                <a:cs typeface="Arial" pitchFamily="34" charset="0"/>
              </a:rPr>
              <a:t>» </a:t>
            </a:r>
            <a:r>
              <a:rPr lang="tr-TR" sz="1100" kern="0" dirty="0">
                <a:solidFill>
                  <a:srgbClr val="004186"/>
                </a:solidFill>
                <a:latin typeface="Arial" pitchFamily="34" charset="0"/>
                <a:cs typeface="Arial" pitchFamily="34" charset="0"/>
              </a:rPr>
              <a:t>ve  «Dayanıklılık / sağlamlık</a:t>
            </a:r>
            <a:r>
              <a:rPr lang="tr-TR" sz="1100" kern="0" dirty="0" smtClean="0">
                <a:solidFill>
                  <a:srgbClr val="004186"/>
                </a:solidFill>
                <a:latin typeface="Arial" pitchFamily="34" charset="0"/>
                <a:cs typeface="Arial" pitchFamily="34" charset="0"/>
              </a:rPr>
              <a:t>» </a:t>
            </a:r>
          </a:p>
          <a:p>
            <a:pPr marL="0" lvl="1">
              <a:spcBef>
                <a:spcPts val="300"/>
              </a:spcBef>
              <a:defRPr/>
            </a:pPr>
            <a:r>
              <a:rPr lang="tr-TR" sz="1100" kern="0" dirty="0">
                <a:solidFill>
                  <a:srgbClr val="004186"/>
                </a:solidFill>
                <a:latin typeface="Arial" pitchFamily="34" charset="0"/>
                <a:cs typeface="Arial" pitchFamily="34" charset="0"/>
              </a:rPr>
              <a:t>b</a:t>
            </a:r>
            <a:r>
              <a:rPr lang="tr-TR" sz="1100" kern="0" dirty="0" smtClean="0">
                <a:solidFill>
                  <a:srgbClr val="004186"/>
                </a:solidFill>
                <a:latin typeface="Arial" pitchFamily="34" charset="0"/>
                <a:cs typeface="Arial" pitchFamily="34" charset="0"/>
              </a:rPr>
              <a:t>elirtilen diğer </a:t>
            </a:r>
            <a:r>
              <a:rPr lang="tr-TR" sz="1100" kern="0" dirty="0">
                <a:solidFill>
                  <a:srgbClr val="004186"/>
                </a:solidFill>
                <a:latin typeface="Arial" pitchFamily="34" charset="0"/>
                <a:cs typeface="Arial" pitchFamily="34" charset="0"/>
              </a:rPr>
              <a:t>önemli </a:t>
            </a:r>
            <a:r>
              <a:rPr lang="tr-TR" sz="1100" kern="0" dirty="0" smtClean="0">
                <a:solidFill>
                  <a:srgbClr val="004186"/>
                </a:solidFill>
                <a:latin typeface="Arial" pitchFamily="34" charset="0"/>
                <a:cs typeface="Arial" pitchFamily="34" charset="0"/>
              </a:rPr>
              <a:t>kriterlerdir.</a:t>
            </a:r>
            <a:endParaRPr lang="tr-TR" sz="1100" kern="0" dirty="0">
              <a:solidFill>
                <a:srgbClr val="00418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4800" y="1234899"/>
            <a:ext cx="8077200" cy="713053"/>
          </a:xfrm>
          <a:prstGeom prst="rect">
            <a:avLst/>
          </a:prstGeom>
          <a:noFill/>
          <a:ln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22018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gray">
          <a:xfrm>
            <a:off x="6019800" y="70502"/>
            <a:ext cx="3059832" cy="1229598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FFFFFF"/>
            </a:solidFill>
            <a:prstDash val="solid"/>
          </a:ln>
          <a:effectLst/>
        </p:spPr>
        <p:txBody>
          <a:bodyPr rot="0" spcFirstLastPara="0" vertOverflow="overflow" horzOverflow="overflow" vert="horz" wrap="square" lIns="91376" tIns="45688" rIns="91376" bIns="4568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defRPr/>
            </a:pPr>
            <a:endParaRPr lang="tr-TR" sz="1600" kern="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/>
          <p:cNvSpPr txBox="1">
            <a:spLocks/>
          </p:cNvSpPr>
          <p:nvPr>
            <p:custDataLst>
              <p:tags r:id="rId1"/>
            </p:custDataLst>
          </p:nvPr>
        </p:nvSpPr>
        <p:spPr bwMode="gray">
          <a:xfrm>
            <a:off x="-1" y="4417"/>
            <a:ext cx="3060000" cy="767133"/>
          </a:xfrm>
          <a:custGeom>
            <a:avLst/>
            <a:gdLst/>
            <a:ahLst/>
            <a:cxnLst/>
            <a:rect l="l" t="t" r="r" b="b"/>
            <a:pathLst>
              <a:path w="2865918" h="1294161">
                <a:moveTo>
                  <a:pt x="0" y="0"/>
                </a:moveTo>
                <a:lnTo>
                  <a:pt x="2865918" y="0"/>
                </a:lnTo>
                <a:cubicBezTo>
                  <a:pt x="2792712" y="726825"/>
                  <a:pt x="2179090" y="1294161"/>
                  <a:pt x="1432959" y="1294161"/>
                </a:cubicBezTo>
                <a:cubicBezTo>
                  <a:pt x="686828" y="1294161"/>
                  <a:pt x="73206" y="726825"/>
                  <a:pt x="0" y="0"/>
                </a:cubicBezTo>
                <a:close/>
              </a:path>
            </a:pathLst>
          </a:custGeom>
          <a:solidFill>
            <a:srgbClr val="004186"/>
          </a:solidFill>
        </p:spPr>
        <p:txBody>
          <a:bodyPr wrap="none" lIns="0" tIns="0" rIns="0" bIns="107924" rtlCol="0" anchor="ctr" anchorCtr="0">
            <a:noAutofit/>
          </a:bodyPr>
          <a:lstStyle/>
          <a:p>
            <a:pPr marL="199885" algn="ctr">
              <a:spcBef>
                <a:spcPts val="225"/>
              </a:spcBef>
              <a:defRPr/>
            </a:pPr>
            <a:r>
              <a:rPr lang="tr-TR" kern="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Araç Bütçesi &amp; Bilgi </a:t>
            </a:r>
          </a:p>
          <a:p>
            <a:pPr marL="199885" algn="ctr">
              <a:spcBef>
                <a:spcPts val="225"/>
              </a:spcBef>
              <a:defRPr/>
            </a:pPr>
            <a:r>
              <a:rPr lang="tr-TR" kern="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Kanalı</a:t>
            </a:r>
            <a:endParaRPr lang="en-US" sz="2000" kern="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Inhaltsplatzhalter 7"/>
          <p:cNvSpPr txBox="1">
            <a:spLocks/>
          </p:cNvSpPr>
          <p:nvPr/>
        </p:nvSpPr>
        <p:spPr bwMode="gray">
          <a:xfrm>
            <a:off x="107902" y="1301614"/>
            <a:ext cx="4356000" cy="3251336"/>
          </a:xfrm>
          <a:prstGeom prst="rect">
            <a:avLst/>
          </a:prstGeom>
          <a:noFill/>
          <a:ln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89926" tIns="46763" rIns="89926" bIns="46763"/>
          <a:lstStyle>
            <a:lvl1pPr mar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 typeface="Arial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975" indent="-180975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1950" indent="-180975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2925" indent="-180975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14375" indent="-180975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14375" indent="-180975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14375" indent="-180975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14375" indent="-180975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74343" indent="-374343" eaLnBrk="0" hangingPunct="0">
              <a:buClr>
                <a:srgbClr val="C0504D"/>
              </a:buClr>
            </a:pPr>
            <a:endParaRPr lang="tr-TR" sz="14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457200" y="1040829"/>
            <a:ext cx="3657600" cy="531985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683" rIns="91366" bIns="45683" rtlCol="0" anchor="ctr"/>
          <a:lstStyle/>
          <a:p>
            <a:pPr algn="ctr" defTabSz="913558"/>
            <a:endParaRPr lang="tr-TR" sz="12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51459" y="1141193"/>
            <a:ext cx="3663341" cy="276924"/>
          </a:xfrm>
          <a:prstGeom prst="rect">
            <a:avLst/>
          </a:prstGeom>
          <a:noFill/>
        </p:spPr>
        <p:txBody>
          <a:bodyPr wrap="square" lIns="91366" tIns="45683" rIns="91366" bIns="45683" rtlCol="0">
            <a:spAutoFit/>
          </a:bodyPr>
          <a:lstStyle/>
          <a:p>
            <a:pPr algn="ctr" defTabSz="913558"/>
            <a:r>
              <a:rPr lang="tr-TR" sz="1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Araç alımları için ayrılan bütçe </a:t>
            </a:r>
          </a:p>
        </p:txBody>
      </p:sp>
      <p:sp>
        <p:nvSpPr>
          <p:cNvPr id="2" name="Rectangle 1"/>
          <p:cNvSpPr/>
          <p:nvPr/>
        </p:nvSpPr>
        <p:spPr>
          <a:xfrm>
            <a:off x="192724" y="4813958"/>
            <a:ext cx="8875076" cy="338522"/>
          </a:xfrm>
          <a:prstGeom prst="rect">
            <a:avLst/>
          </a:prstGeom>
        </p:spPr>
        <p:txBody>
          <a:bodyPr wrap="square" lIns="91408" tIns="45704" rIns="91408" bIns="45704">
            <a:spAutoFit/>
          </a:bodyPr>
          <a:lstStyle/>
          <a:p>
            <a:r>
              <a:rPr lang="tr-TR" sz="800" b="1" dirty="0">
                <a:latin typeface="Arial" panose="020B0604020202020204" pitchFamily="34" charset="0"/>
                <a:cs typeface="Arial" panose="020B0604020202020204" pitchFamily="34" charset="0"/>
              </a:rPr>
              <a:t>S9 - </a:t>
            </a:r>
            <a:r>
              <a:rPr lang="tr-TR" sz="800" dirty="0">
                <a:latin typeface="Arial" panose="020B0604020202020204" pitchFamily="34" charset="0"/>
                <a:cs typeface="Arial" panose="020B0604020202020204" pitchFamily="34" charset="0"/>
              </a:rPr>
              <a:t>Bir sonraki araç alımınızda aşağıdaki fiyat aralıklarından hangisi ayırmayı düşündüğünüz bütçeyi yansıtmaktadır</a:t>
            </a:r>
            <a:r>
              <a:rPr lang="tr-TR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r>
              <a:rPr lang="tr-TR" sz="800" b="1" dirty="0">
                <a:latin typeface="Arial" panose="020B0604020202020204" pitchFamily="34" charset="0"/>
                <a:cs typeface="Arial" panose="020B0604020202020204" pitchFamily="34" charset="0"/>
              </a:rPr>
              <a:t>S10</a:t>
            </a:r>
            <a:r>
              <a:rPr lang="tr-TR" sz="800" dirty="0">
                <a:latin typeface="Arial" panose="020B0604020202020204" pitchFamily="34" charset="0"/>
                <a:cs typeface="Arial" panose="020B0604020202020204" pitchFamily="34" charset="0"/>
              </a:rPr>
              <a:t> - Araçlarla ilgili en çok hangi kanallardan bilgi ediniyorsunuz?</a:t>
            </a:r>
          </a:p>
        </p:txBody>
      </p:sp>
      <p:sp>
        <p:nvSpPr>
          <p:cNvPr id="24" name="Inhaltsplatzhalter 7"/>
          <p:cNvSpPr txBox="1">
            <a:spLocks/>
          </p:cNvSpPr>
          <p:nvPr/>
        </p:nvSpPr>
        <p:spPr bwMode="gray">
          <a:xfrm>
            <a:off x="4648200" y="1301614"/>
            <a:ext cx="4356000" cy="3251336"/>
          </a:xfrm>
          <a:prstGeom prst="rect">
            <a:avLst/>
          </a:prstGeom>
          <a:noFill/>
          <a:ln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89926" tIns="46763" rIns="89926" bIns="46763"/>
          <a:lstStyle>
            <a:lvl1pPr mar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 typeface="Arial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975" indent="-180975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1950" indent="-180975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2925" indent="-180975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14375" indent="-180975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14375" indent="-180975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14375" indent="-180975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14375" indent="-180975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74343" indent="-374343" eaLnBrk="0" hangingPunct="0">
              <a:buClr>
                <a:srgbClr val="C0504D"/>
              </a:buClr>
            </a:pPr>
            <a:endParaRPr lang="tr-TR" sz="14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029200" y="1047752"/>
            <a:ext cx="3581400" cy="531985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683" rIns="91366" bIns="45683" rtlCol="0" anchor="ctr"/>
          <a:lstStyle/>
          <a:p>
            <a:pPr algn="ctr" defTabSz="913558"/>
            <a:endParaRPr lang="tr-TR" sz="12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29200" y="1168251"/>
            <a:ext cx="3581400" cy="276924"/>
          </a:xfrm>
          <a:prstGeom prst="rect">
            <a:avLst/>
          </a:prstGeom>
          <a:noFill/>
        </p:spPr>
        <p:txBody>
          <a:bodyPr wrap="square" lIns="91366" tIns="45683" rIns="91366" bIns="45683" rtlCol="0">
            <a:spAutoFit/>
          </a:bodyPr>
          <a:lstStyle/>
          <a:p>
            <a:pPr algn="ctr" defTabSz="913558"/>
            <a:r>
              <a:rPr lang="tr-TR" sz="1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Araçlarla ilgili </a:t>
            </a:r>
            <a:r>
              <a:rPr lang="tr-TR" sz="12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takip edilen bilgi</a:t>
            </a:r>
            <a:r>
              <a:rPr lang="tr-TR" sz="1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2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kanalları</a:t>
            </a:r>
            <a:endParaRPr lang="tr-TR" sz="1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32432" y="4674981"/>
            <a:ext cx="696036" cy="196208"/>
          </a:xfrm>
          <a:prstGeom prst="rect">
            <a:avLst/>
          </a:prstGeom>
          <a:noFill/>
        </p:spPr>
        <p:txBody>
          <a:bodyPr wrap="square" lIns="68528" tIns="34265" rIns="68528" bIns="34265" rtlCol="0">
            <a:spAutoFit/>
          </a:bodyPr>
          <a:lstStyle/>
          <a:p>
            <a:pPr defTabSz="685269"/>
            <a:r>
              <a:rPr lang="tr-TR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Baz:300</a:t>
            </a:r>
          </a:p>
        </p:txBody>
      </p:sp>
      <p:sp>
        <p:nvSpPr>
          <p:cNvPr id="19" name="Slide Number Placeholder 1"/>
          <p:cNvSpPr txBox="1">
            <a:spLocks/>
          </p:cNvSpPr>
          <p:nvPr/>
        </p:nvSpPr>
        <p:spPr>
          <a:xfrm>
            <a:off x="8696390" y="4844143"/>
            <a:ext cx="320325" cy="152400"/>
          </a:xfrm>
          <a:prstGeom prst="rect">
            <a:avLst/>
          </a:prstGeom>
        </p:spPr>
        <p:txBody>
          <a:bodyPr lIns="77925" tIns="38963" rIns="77925" bIns="38963"/>
          <a:lstStyle/>
          <a:p>
            <a:pPr defTabSz="779252">
              <a:defRPr/>
            </a:pPr>
            <a:fld id="{C213B7A8-8369-482F-997B-C0A67E033753}" type="slidenum">
              <a:rPr lang="en-US" sz="1000" b="1">
                <a:solidFill>
                  <a:schemeClr val="tx1"/>
                </a:solidFill>
              </a:rPr>
              <a:pPr defTabSz="779252">
                <a:defRPr/>
              </a:pPr>
              <a:t>11</a:t>
            </a:fld>
            <a:endParaRPr lang="en-US" sz="1000" b="1" dirty="0">
              <a:solidFill>
                <a:schemeClr val="tx1"/>
              </a:solidFill>
            </a:endParaRPr>
          </a:p>
        </p:txBody>
      </p:sp>
      <p:graphicFrame>
        <p:nvGraphicFramePr>
          <p:cNvPr id="20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9956374"/>
              </p:ext>
            </p:extLst>
          </p:nvPr>
        </p:nvGraphicFramePr>
        <p:xfrm>
          <a:off x="4745666" y="1601003"/>
          <a:ext cx="4164515" cy="29294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6285620"/>
              </p:ext>
            </p:extLst>
          </p:nvPr>
        </p:nvGraphicFramePr>
        <p:xfrm>
          <a:off x="192724" y="1695441"/>
          <a:ext cx="4150676" cy="28349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Flowchart: Document 21"/>
          <p:cNvSpPr/>
          <p:nvPr/>
        </p:nvSpPr>
        <p:spPr bwMode="gray">
          <a:xfrm>
            <a:off x="3140202" y="16835"/>
            <a:ext cx="5940000" cy="895350"/>
          </a:xfrm>
          <a:prstGeom prst="flowChartDocument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300"/>
              </a:spcBef>
            </a:pPr>
            <a:endParaRPr lang="tr-TR" sz="1600" b="1" i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pPr marL="0" lvl="1">
              <a:spcBef>
                <a:spcPts val="300"/>
              </a:spcBef>
              <a:defRPr/>
            </a:pPr>
            <a:r>
              <a:rPr lang="tr-TR" sz="1100" kern="0" dirty="0" smtClean="0">
                <a:solidFill>
                  <a:srgbClr val="004186"/>
                </a:solidFill>
                <a:latin typeface="Arial" pitchFamily="34" charset="0"/>
                <a:cs typeface="Arial" pitchFamily="34" charset="0"/>
              </a:rPr>
              <a:t>Bir sonraki araç alımlarında katılımcılar bütçeyi minimumda tutmayı hedeflemektedirler.</a:t>
            </a:r>
          </a:p>
          <a:p>
            <a:pPr marL="0" lvl="1">
              <a:spcBef>
                <a:spcPts val="300"/>
              </a:spcBef>
              <a:defRPr/>
            </a:pPr>
            <a:r>
              <a:rPr lang="tr-TR" sz="1100" kern="0" dirty="0" smtClean="0">
                <a:solidFill>
                  <a:srgbClr val="004186"/>
                </a:solidFill>
                <a:latin typeface="Arial" pitchFamily="34" charset="0"/>
                <a:cs typeface="Arial" pitchFamily="34" charset="0"/>
              </a:rPr>
              <a:t>«Arama motorları» araçlarla </a:t>
            </a:r>
            <a:r>
              <a:rPr lang="tr-TR" sz="1100" kern="0" dirty="0">
                <a:solidFill>
                  <a:srgbClr val="004186"/>
                </a:solidFill>
                <a:latin typeface="Arial" pitchFamily="34" charset="0"/>
                <a:cs typeface="Arial" pitchFamily="34" charset="0"/>
              </a:rPr>
              <a:t>ilgili en çok </a:t>
            </a:r>
            <a:r>
              <a:rPr lang="tr-TR" sz="1100" kern="0" dirty="0" smtClean="0">
                <a:solidFill>
                  <a:srgbClr val="004186"/>
                </a:solidFill>
                <a:latin typeface="Arial" pitchFamily="34" charset="0"/>
                <a:cs typeface="Arial" pitchFamily="34" charset="0"/>
              </a:rPr>
              <a:t>bilgi alınan kanal olurken «Aile/arkadaş» en çok bilgi alınan  ikinci kaynağı olmuştur.</a:t>
            </a:r>
          </a:p>
          <a:p>
            <a:pPr marL="0" lvl="1">
              <a:spcBef>
                <a:spcPts val="300"/>
              </a:spcBef>
              <a:defRPr/>
            </a:pPr>
            <a:endParaRPr lang="tr-TR" sz="1100" kern="0" dirty="0">
              <a:solidFill>
                <a:srgbClr val="004186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213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719" y="0"/>
            <a:ext cx="9179719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Ellipse 20"/>
          <p:cNvSpPr/>
          <p:nvPr>
            <p:custDataLst>
              <p:tags r:id="rId1"/>
            </p:custDataLst>
          </p:nvPr>
        </p:nvSpPr>
        <p:spPr bwMode="gray">
          <a:xfrm>
            <a:off x="-648578" y="2652363"/>
            <a:ext cx="3567737" cy="3567737"/>
          </a:xfrm>
          <a:prstGeom prst="ellipse">
            <a:avLst/>
          </a:prstGeom>
          <a:solidFill>
            <a:srgbClr val="FFFFFF">
              <a:alpha val="9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0" tIns="45688" rIns="179874" bIns="39572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1">
              <a:spcBef>
                <a:spcPts val="300"/>
              </a:spcBef>
              <a:defRPr/>
            </a:pPr>
            <a:r>
              <a:rPr lang="tr-TR" b="1" kern="0" dirty="0">
                <a:solidFill>
                  <a:srgbClr val="004186"/>
                </a:solidFill>
                <a:latin typeface="Arial" pitchFamily="34" charset="0"/>
                <a:cs typeface="Arial" pitchFamily="34" charset="0"/>
              </a:rPr>
              <a:t>TEŞEKKÜRLER</a:t>
            </a:r>
            <a:endParaRPr lang="en-US" b="1" kern="0" dirty="0">
              <a:solidFill>
                <a:srgbClr val="004186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9" name="Gruppieren 23"/>
          <p:cNvGrpSpPr/>
          <p:nvPr>
            <p:custDataLst>
              <p:tags r:id="rId2"/>
            </p:custDataLst>
          </p:nvPr>
        </p:nvGrpSpPr>
        <p:grpSpPr bwMode="gray">
          <a:xfrm>
            <a:off x="-61947" y="2391730"/>
            <a:ext cx="1188000" cy="1188000"/>
            <a:chOff x="6867255" y="1914677"/>
            <a:chExt cx="810090" cy="810090"/>
          </a:xfrm>
        </p:grpSpPr>
        <p:sp>
          <p:nvSpPr>
            <p:cNvPr id="10" name="Ellipse 37"/>
            <p:cNvSpPr/>
            <p:nvPr>
              <p:custDataLst>
                <p:tags r:id="rId3"/>
              </p:custDataLst>
            </p:nvPr>
          </p:nvSpPr>
          <p:spPr bwMode="gray">
            <a:xfrm>
              <a:off x="6867255" y="1914677"/>
              <a:ext cx="810090" cy="810090"/>
            </a:xfrm>
            <a:prstGeom prst="ellipse">
              <a:avLst/>
            </a:prstGeom>
            <a:solidFill>
              <a:srgbClr val="0087C8">
                <a:alpha val="90000"/>
              </a:srgbClr>
            </a:solidFill>
            <a:ln w="9525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0" tIns="45720" rIns="180000" bIns="39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defRPr/>
              </a:pPr>
              <a:endParaRPr lang="en-US" sz="3600" b="1" kern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Freeform 21"/>
            <p:cNvSpPr>
              <a:spLocks noChangeAspect="1" noEditPoints="1"/>
            </p:cNvSpPr>
            <p:nvPr>
              <p:custDataLst>
                <p:tags r:id="rId4"/>
              </p:custDataLst>
            </p:nvPr>
          </p:nvSpPr>
          <p:spPr bwMode="gray">
            <a:xfrm>
              <a:off x="7038758" y="2084595"/>
              <a:ext cx="449566" cy="457524"/>
            </a:xfrm>
            <a:custGeom>
              <a:avLst/>
              <a:gdLst>
                <a:gd name="T0" fmla="*/ 1440 w 2080"/>
                <a:gd name="T1" fmla="*/ 1819 h 2117"/>
                <a:gd name="T2" fmla="*/ 1230 w 2080"/>
                <a:gd name="T3" fmla="*/ 2026 h 2117"/>
                <a:gd name="T4" fmla="*/ 988 w 2080"/>
                <a:gd name="T5" fmla="*/ 2117 h 2117"/>
                <a:gd name="T6" fmla="*/ 768 w 2080"/>
                <a:gd name="T7" fmla="*/ 1994 h 2117"/>
                <a:gd name="T8" fmla="*/ 640 w 2080"/>
                <a:gd name="T9" fmla="*/ 1567 h 2117"/>
                <a:gd name="T10" fmla="*/ 1440 w 2080"/>
                <a:gd name="T11" fmla="*/ 1567 h 2117"/>
                <a:gd name="T12" fmla="*/ 206 w 2080"/>
                <a:gd name="T13" fmla="*/ 68 h 2117"/>
                <a:gd name="T14" fmla="*/ 398 w 2080"/>
                <a:gd name="T15" fmla="*/ 124 h 2117"/>
                <a:gd name="T16" fmla="*/ 1682 w 2080"/>
                <a:gd name="T17" fmla="*/ 126 h 2117"/>
                <a:gd name="T18" fmla="*/ 1874 w 2080"/>
                <a:gd name="T19" fmla="*/ 70 h 2117"/>
                <a:gd name="T20" fmla="*/ 1682 w 2080"/>
                <a:gd name="T21" fmla="*/ 126 h 2117"/>
                <a:gd name="T22" fmla="*/ 1874 w 2080"/>
                <a:gd name="T23" fmla="*/ 1284 h 2117"/>
                <a:gd name="T24" fmla="*/ 1682 w 2080"/>
                <a:gd name="T25" fmla="*/ 1228 h 2117"/>
                <a:gd name="T26" fmla="*/ 1862 w 2080"/>
                <a:gd name="T27" fmla="*/ 916 h 2117"/>
                <a:gd name="T28" fmla="*/ 2006 w 2080"/>
                <a:gd name="T29" fmla="*/ 1054 h 2117"/>
                <a:gd name="T30" fmla="*/ 1862 w 2080"/>
                <a:gd name="T31" fmla="*/ 916 h 2117"/>
                <a:gd name="T32" fmla="*/ 2080 w 2080"/>
                <a:gd name="T33" fmla="*/ 637 h 2117"/>
                <a:gd name="T34" fmla="*/ 1897 w 2080"/>
                <a:gd name="T35" fmla="*/ 717 h 2117"/>
                <a:gd name="T36" fmla="*/ 1834 w 2080"/>
                <a:gd name="T37" fmla="*/ 363 h 2117"/>
                <a:gd name="T38" fmla="*/ 2034 w 2080"/>
                <a:gd name="T39" fmla="*/ 375 h 2117"/>
                <a:gd name="T40" fmla="*/ 1834 w 2080"/>
                <a:gd name="T41" fmla="*/ 363 h 2117"/>
                <a:gd name="T42" fmla="*/ 258 w 2080"/>
                <a:gd name="T43" fmla="*/ 1343 h 2117"/>
                <a:gd name="T44" fmla="*/ 347 w 2080"/>
                <a:gd name="T45" fmla="*/ 1164 h 2117"/>
                <a:gd name="T46" fmla="*/ 246 w 2080"/>
                <a:gd name="T47" fmla="*/ 989 h 2117"/>
                <a:gd name="T48" fmla="*/ 46 w 2080"/>
                <a:gd name="T49" fmla="*/ 977 h 2117"/>
                <a:gd name="T50" fmla="*/ 246 w 2080"/>
                <a:gd name="T51" fmla="*/ 989 h 2117"/>
                <a:gd name="T52" fmla="*/ 0 w 2080"/>
                <a:gd name="T53" fmla="*/ 715 h 2117"/>
                <a:gd name="T54" fmla="*/ 183 w 2080"/>
                <a:gd name="T55" fmla="*/ 635 h 2117"/>
                <a:gd name="T56" fmla="*/ 218 w 2080"/>
                <a:gd name="T57" fmla="*/ 435 h 2117"/>
                <a:gd name="T58" fmla="*/ 74 w 2080"/>
                <a:gd name="T59" fmla="*/ 298 h 2117"/>
                <a:gd name="T60" fmla="*/ 218 w 2080"/>
                <a:gd name="T61" fmla="*/ 435 h 2117"/>
                <a:gd name="T62" fmla="*/ 518 w 2080"/>
                <a:gd name="T63" fmla="*/ 1208 h 2117"/>
                <a:gd name="T64" fmla="*/ 1042 w 2080"/>
                <a:gd name="T65" fmla="*/ 0 h 2117"/>
                <a:gd name="T66" fmla="*/ 1760 w 2080"/>
                <a:gd name="T67" fmla="*/ 680 h 2117"/>
                <a:gd name="T68" fmla="*/ 1445 w 2080"/>
                <a:gd name="T69" fmla="*/ 1431 h 2117"/>
                <a:gd name="T70" fmla="*/ 1040 w 2080"/>
                <a:gd name="T71" fmla="*/ 1597 h 2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080" h="2117">
                  <a:moveTo>
                    <a:pt x="1440" y="1567"/>
                  </a:moveTo>
                  <a:cubicBezTo>
                    <a:pt x="1440" y="1819"/>
                    <a:pt x="1440" y="1819"/>
                    <a:pt x="1440" y="1819"/>
                  </a:cubicBezTo>
                  <a:cubicBezTo>
                    <a:pt x="1440" y="1909"/>
                    <a:pt x="1393" y="1963"/>
                    <a:pt x="1312" y="1994"/>
                  </a:cubicBezTo>
                  <a:cubicBezTo>
                    <a:pt x="1230" y="2026"/>
                    <a:pt x="1230" y="2026"/>
                    <a:pt x="1230" y="2026"/>
                  </a:cubicBezTo>
                  <a:cubicBezTo>
                    <a:pt x="1213" y="2085"/>
                    <a:pt x="1150" y="2117"/>
                    <a:pt x="1092" y="2117"/>
                  </a:cubicBezTo>
                  <a:cubicBezTo>
                    <a:pt x="988" y="2117"/>
                    <a:pt x="988" y="2117"/>
                    <a:pt x="988" y="2117"/>
                  </a:cubicBezTo>
                  <a:cubicBezTo>
                    <a:pt x="930" y="2117"/>
                    <a:pt x="867" y="2085"/>
                    <a:pt x="850" y="2026"/>
                  </a:cubicBezTo>
                  <a:cubicBezTo>
                    <a:pt x="768" y="1994"/>
                    <a:pt x="768" y="1994"/>
                    <a:pt x="768" y="1994"/>
                  </a:cubicBezTo>
                  <a:cubicBezTo>
                    <a:pt x="687" y="1963"/>
                    <a:pt x="640" y="1909"/>
                    <a:pt x="640" y="1819"/>
                  </a:cubicBezTo>
                  <a:cubicBezTo>
                    <a:pt x="640" y="1567"/>
                    <a:pt x="640" y="1567"/>
                    <a:pt x="640" y="1567"/>
                  </a:cubicBezTo>
                  <a:cubicBezTo>
                    <a:pt x="746" y="1649"/>
                    <a:pt x="911" y="1677"/>
                    <a:pt x="1040" y="1677"/>
                  </a:cubicBezTo>
                  <a:cubicBezTo>
                    <a:pt x="1169" y="1677"/>
                    <a:pt x="1334" y="1649"/>
                    <a:pt x="1440" y="1567"/>
                  </a:cubicBezTo>
                  <a:close/>
                  <a:moveTo>
                    <a:pt x="347" y="185"/>
                  </a:moveTo>
                  <a:cubicBezTo>
                    <a:pt x="206" y="68"/>
                    <a:pt x="206" y="68"/>
                    <a:pt x="206" y="68"/>
                  </a:cubicBezTo>
                  <a:cubicBezTo>
                    <a:pt x="258" y="6"/>
                    <a:pt x="258" y="6"/>
                    <a:pt x="258" y="6"/>
                  </a:cubicBezTo>
                  <a:cubicBezTo>
                    <a:pt x="398" y="124"/>
                    <a:pt x="398" y="124"/>
                    <a:pt x="398" y="124"/>
                  </a:cubicBezTo>
                  <a:lnTo>
                    <a:pt x="347" y="185"/>
                  </a:lnTo>
                  <a:close/>
                  <a:moveTo>
                    <a:pt x="1682" y="126"/>
                  </a:moveTo>
                  <a:cubicBezTo>
                    <a:pt x="1822" y="9"/>
                    <a:pt x="1822" y="9"/>
                    <a:pt x="1822" y="9"/>
                  </a:cubicBezTo>
                  <a:cubicBezTo>
                    <a:pt x="1874" y="70"/>
                    <a:pt x="1874" y="70"/>
                    <a:pt x="1874" y="70"/>
                  </a:cubicBezTo>
                  <a:cubicBezTo>
                    <a:pt x="1733" y="188"/>
                    <a:pt x="1733" y="188"/>
                    <a:pt x="1733" y="188"/>
                  </a:cubicBezTo>
                  <a:lnTo>
                    <a:pt x="1682" y="126"/>
                  </a:lnTo>
                  <a:close/>
                  <a:moveTo>
                    <a:pt x="1733" y="1166"/>
                  </a:moveTo>
                  <a:cubicBezTo>
                    <a:pt x="1874" y="1284"/>
                    <a:pt x="1874" y="1284"/>
                    <a:pt x="1874" y="1284"/>
                  </a:cubicBezTo>
                  <a:cubicBezTo>
                    <a:pt x="1822" y="1345"/>
                    <a:pt x="1822" y="1345"/>
                    <a:pt x="1822" y="1345"/>
                  </a:cubicBezTo>
                  <a:cubicBezTo>
                    <a:pt x="1682" y="1228"/>
                    <a:pt x="1682" y="1228"/>
                    <a:pt x="1682" y="1228"/>
                  </a:cubicBezTo>
                  <a:lnTo>
                    <a:pt x="1733" y="1166"/>
                  </a:lnTo>
                  <a:close/>
                  <a:moveTo>
                    <a:pt x="1862" y="916"/>
                  </a:moveTo>
                  <a:cubicBezTo>
                    <a:pt x="2034" y="979"/>
                    <a:pt x="2034" y="979"/>
                    <a:pt x="2034" y="979"/>
                  </a:cubicBezTo>
                  <a:cubicBezTo>
                    <a:pt x="2006" y="1054"/>
                    <a:pt x="2006" y="1054"/>
                    <a:pt x="2006" y="1054"/>
                  </a:cubicBezTo>
                  <a:cubicBezTo>
                    <a:pt x="1834" y="991"/>
                    <a:pt x="1834" y="991"/>
                    <a:pt x="1834" y="991"/>
                  </a:cubicBezTo>
                  <a:lnTo>
                    <a:pt x="1862" y="916"/>
                  </a:lnTo>
                  <a:close/>
                  <a:moveTo>
                    <a:pt x="1897" y="637"/>
                  </a:moveTo>
                  <a:cubicBezTo>
                    <a:pt x="2080" y="637"/>
                    <a:pt x="2080" y="637"/>
                    <a:pt x="2080" y="637"/>
                  </a:cubicBezTo>
                  <a:cubicBezTo>
                    <a:pt x="2080" y="717"/>
                    <a:pt x="2080" y="717"/>
                    <a:pt x="2080" y="717"/>
                  </a:cubicBezTo>
                  <a:cubicBezTo>
                    <a:pt x="1897" y="717"/>
                    <a:pt x="1897" y="717"/>
                    <a:pt x="1897" y="717"/>
                  </a:cubicBezTo>
                  <a:lnTo>
                    <a:pt x="1897" y="637"/>
                  </a:lnTo>
                  <a:close/>
                  <a:moveTo>
                    <a:pt x="1834" y="363"/>
                  </a:moveTo>
                  <a:cubicBezTo>
                    <a:pt x="2006" y="300"/>
                    <a:pt x="2006" y="300"/>
                    <a:pt x="2006" y="300"/>
                  </a:cubicBezTo>
                  <a:cubicBezTo>
                    <a:pt x="2034" y="375"/>
                    <a:pt x="2034" y="375"/>
                    <a:pt x="2034" y="375"/>
                  </a:cubicBezTo>
                  <a:cubicBezTo>
                    <a:pt x="1862" y="438"/>
                    <a:pt x="1862" y="438"/>
                    <a:pt x="1862" y="438"/>
                  </a:cubicBezTo>
                  <a:lnTo>
                    <a:pt x="1834" y="363"/>
                  </a:lnTo>
                  <a:close/>
                  <a:moveTo>
                    <a:pt x="398" y="1225"/>
                  </a:moveTo>
                  <a:cubicBezTo>
                    <a:pt x="258" y="1343"/>
                    <a:pt x="258" y="1343"/>
                    <a:pt x="258" y="1343"/>
                  </a:cubicBezTo>
                  <a:cubicBezTo>
                    <a:pt x="206" y="1282"/>
                    <a:pt x="206" y="1282"/>
                    <a:pt x="206" y="1282"/>
                  </a:cubicBezTo>
                  <a:cubicBezTo>
                    <a:pt x="347" y="1164"/>
                    <a:pt x="347" y="1164"/>
                    <a:pt x="347" y="1164"/>
                  </a:cubicBezTo>
                  <a:lnTo>
                    <a:pt x="398" y="1225"/>
                  </a:lnTo>
                  <a:close/>
                  <a:moveTo>
                    <a:pt x="246" y="989"/>
                  </a:moveTo>
                  <a:cubicBezTo>
                    <a:pt x="74" y="1051"/>
                    <a:pt x="74" y="1051"/>
                    <a:pt x="74" y="1051"/>
                  </a:cubicBezTo>
                  <a:cubicBezTo>
                    <a:pt x="46" y="977"/>
                    <a:pt x="46" y="977"/>
                    <a:pt x="46" y="977"/>
                  </a:cubicBezTo>
                  <a:cubicBezTo>
                    <a:pt x="218" y="914"/>
                    <a:pt x="218" y="914"/>
                    <a:pt x="218" y="914"/>
                  </a:cubicBezTo>
                  <a:lnTo>
                    <a:pt x="246" y="989"/>
                  </a:lnTo>
                  <a:close/>
                  <a:moveTo>
                    <a:pt x="183" y="715"/>
                  </a:moveTo>
                  <a:cubicBezTo>
                    <a:pt x="0" y="715"/>
                    <a:pt x="0" y="715"/>
                    <a:pt x="0" y="715"/>
                  </a:cubicBezTo>
                  <a:cubicBezTo>
                    <a:pt x="0" y="635"/>
                    <a:pt x="0" y="635"/>
                    <a:pt x="0" y="635"/>
                  </a:cubicBezTo>
                  <a:cubicBezTo>
                    <a:pt x="183" y="635"/>
                    <a:pt x="183" y="635"/>
                    <a:pt x="183" y="635"/>
                  </a:cubicBezTo>
                  <a:lnTo>
                    <a:pt x="183" y="715"/>
                  </a:lnTo>
                  <a:close/>
                  <a:moveTo>
                    <a:pt x="218" y="435"/>
                  </a:moveTo>
                  <a:cubicBezTo>
                    <a:pt x="46" y="373"/>
                    <a:pt x="46" y="373"/>
                    <a:pt x="46" y="373"/>
                  </a:cubicBezTo>
                  <a:cubicBezTo>
                    <a:pt x="74" y="298"/>
                    <a:pt x="74" y="298"/>
                    <a:pt x="74" y="298"/>
                  </a:cubicBezTo>
                  <a:cubicBezTo>
                    <a:pt x="246" y="361"/>
                    <a:pt x="246" y="361"/>
                    <a:pt x="246" y="361"/>
                  </a:cubicBezTo>
                  <a:lnTo>
                    <a:pt x="218" y="435"/>
                  </a:lnTo>
                  <a:close/>
                  <a:moveTo>
                    <a:pt x="636" y="1437"/>
                  </a:moveTo>
                  <a:cubicBezTo>
                    <a:pt x="623" y="1361"/>
                    <a:pt x="574" y="1289"/>
                    <a:pt x="518" y="1208"/>
                  </a:cubicBezTo>
                  <a:cubicBezTo>
                    <a:pt x="426" y="1074"/>
                    <a:pt x="320" y="919"/>
                    <a:pt x="320" y="680"/>
                  </a:cubicBezTo>
                  <a:cubicBezTo>
                    <a:pt x="320" y="213"/>
                    <a:pt x="706" y="0"/>
                    <a:pt x="1042" y="0"/>
                  </a:cubicBezTo>
                  <a:cubicBezTo>
                    <a:pt x="1225" y="0"/>
                    <a:pt x="1422" y="63"/>
                    <a:pt x="1562" y="197"/>
                  </a:cubicBezTo>
                  <a:cubicBezTo>
                    <a:pt x="1681" y="308"/>
                    <a:pt x="1760" y="468"/>
                    <a:pt x="1760" y="680"/>
                  </a:cubicBezTo>
                  <a:cubicBezTo>
                    <a:pt x="1760" y="918"/>
                    <a:pt x="1655" y="1073"/>
                    <a:pt x="1563" y="1208"/>
                  </a:cubicBezTo>
                  <a:cubicBezTo>
                    <a:pt x="1510" y="1286"/>
                    <a:pt x="1461" y="1357"/>
                    <a:pt x="1445" y="1431"/>
                  </a:cubicBezTo>
                  <a:cubicBezTo>
                    <a:pt x="1445" y="1431"/>
                    <a:pt x="1445" y="1431"/>
                    <a:pt x="1445" y="1431"/>
                  </a:cubicBezTo>
                  <a:cubicBezTo>
                    <a:pt x="1420" y="1559"/>
                    <a:pt x="1143" y="1597"/>
                    <a:pt x="1040" y="1597"/>
                  </a:cubicBezTo>
                  <a:cubicBezTo>
                    <a:pt x="935" y="1597"/>
                    <a:pt x="671" y="1561"/>
                    <a:pt x="636" y="1437"/>
                  </a:cubicBez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FFFFFF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sz="1000" kern="0" dirty="0">
                <a:solidFill>
                  <a:srgbClr val="000000"/>
                </a:solidFill>
                <a:latin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6535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0;0;0;0;14.25;14.09646;28.34646;28.26968;42.51968;28.26968;42.51968;28.26968;42.51968;28.26968;42.51968;28.26968;42.51968;"/>
  <p:tag name="VCT-BULLETVISIBILITY" val="G  *******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0;0;14.17323;14.09646;28.34646;28.26968;42.51968;42.44291;56.69291;42.44291;56.69291;42.44291;56.69291;42.44291;56.69291;42.44291;56.69291;"/>
  <p:tag name="VCT-BULLETVISIBILITY" val="G ********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VCT_Marker"/>
  <p:tag name="DATE" val="12/08/2014 15:21:41"/>
  <p:tag name="VCT-TEMPLATE" val="GfK Group_16-9_redesign.potx"/>
  <p:tag name="VCTMASTER" val="GfK Group"/>
  <p:tag name="VCT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0;0;14.17323;14.09646;28.34646;28.26968;42.51968;42.44291;56.69291;42.44291;56.69291;42.44291;56.69291;42.44291;56.69291;42.44291;56.69291;"/>
  <p:tag name="VCT-BULLETVISIBILITY" val="G ********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VCT_Marker"/>
  <p:tag name="DATE" val="12/08/2014 15:21:41"/>
  <p:tag name="VCT-TEMPLATE" val="GfK_PPT_Template_Office2007-2010_16-9.potx"/>
  <p:tag name="VCTMASTER" val="GfK Group"/>
  <p:tag name="VCTORDER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0;0;14.17323;14.09646;28.34646;28.26968;42.51968;42.44291;56.69291;42.44291;56.69291;42.44291;56.69291;42.44291;56.69291;42.44291;56.69291;"/>
  <p:tag name="VCT-BULLETVISIBILITY" val="G ********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VCT_Marker"/>
  <p:tag name="DATE" val="12/08/2014 15:21:41"/>
  <p:tag name="VCT-TEMPLATE" val="GfK Group_16-9_redesign.potx"/>
  <p:tag name="VCTMASTER" val="GfK Group"/>
  <p:tag name="VCTORDER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0;0;0;0;14.25;14.09646;28.34646;28.26968;42.51968;28.26968;42.51968;28.26968;42.51968;28.26968;42.51968;28.26968;42.51968;"/>
  <p:tag name="VCT-BULLETVISIBILITY" val="G  *******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VCT_Marker"/>
  <p:tag name="DATE" val="27.12.2011 15:26:33"/>
  <p:tag name="VCT-TEMPLATE" val="GfK Template for Office  2007-2010 16-9.potx"/>
  <p:tag name="VCTMASTER" val="GfK Master for PPT 2010"/>
  <p:tag name="VCTORDER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GfK Group">
  <a:themeElements>
    <a:clrScheme name="GfK Group">
      <a:dk1>
        <a:srgbClr val="000000"/>
      </a:dk1>
      <a:lt1>
        <a:srgbClr val="FFFFFF"/>
      </a:lt1>
      <a:dk2>
        <a:srgbClr val="E55A00"/>
      </a:dk2>
      <a:lt2>
        <a:srgbClr val="8E8581"/>
      </a:lt2>
      <a:accent1>
        <a:srgbClr val="264283"/>
      </a:accent1>
      <a:accent2>
        <a:srgbClr val="007DC3"/>
      </a:accent2>
      <a:accent3>
        <a:srgbClr val="A2AD00"/>
      </a:accent3>
      <a:accent4>
        <a:srgbClr val="C1BB00"/>
      </a:accent4>
      <a:accent5>
        <a:srgbClr val="9B1F23"/>
      </a:accent5>
      <a:accent6>
        <a:srgbClr val="DC291E"/>
      </a:accent6>
      <a:hlink>
        <a:srgbClr val="A2AD00"/>
      </a:hlink>
      <a:folHlink>
        <a:srgbClr val="C1BB0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chemeClr val="bg1"/>
        </a:solidFill>
        <a:ln w="9525">
          <a:solidFill>
            <a:schemeClr val="tx1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marL="0" indent="0" algn="ctr">
          <a:spcBef>
            <a:spcPts val="300"/>
          </a:spcBef>
          <a:buFont typeface="Courier New" pitchFamily="49" charset="0"/>
          <a:buNone/>
          <a:defRPr sz="1600" dirty="0" smtClean="0">
            <a:solidFill>
              <a:schemeClr val="tx1"/>
            </a:solidFill>
            <a:latin typeface="Arial" pitchFamily="34" charset="0"/>
            <a:cs typeface="Arial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spAutoFit/>
      </a:bodyPr>
      <a:lstStyle>
        <a:defPPr>
          <a:spcBef>
            <a:spcPts val="300"/>
          </a:spcBef>
          <a:defRPr sz="1600" dirty="0" err="1" smtClean="0">
            <a:latin typeface="Arial" pitchFamily="34" charset="0"/>
            <a:cs typeface="Arial" pitchFamily="34" charset="0"/>
          </a:defRPr>
        </a:defPPr>
      </a:lstStyle>
    </a:txDef>
  </a:objectDefaults>
  <a:extraClrSchemeLst/>
  <a:custClrLst>
    <a:custClr name="dark yellow 100%">
      <a:srgbClr val="F0AB00"/>
    </a:custClr>
    <a:custClr name="light yellow 100%">
      <a:srgbClr val="F6D50F"/>
    </a:custClr>
    <a:custClr name="warm grey 100%">
      <a:srgbClr val="8E8581"/>
    </a:custClr>
    <a:custClr name="GfK orange">
      <a:srgbClr val="E55A00"/>
    </a:custClr>
    <a:custClr name="dark blue 100%">
      <a:srgbClr val="264283"/>
    </a:custClr>
    <a:custClr name="light blue 100%">
      <a:srgbClr val="007DC3"/>
    </a:custClr>
    <a:custClr name="dark green 100%">
      <a:srgbClr val="A2AD00"/>
    </a:custClr>
    <a:custClr name="light green 100%">
      <a:srgbClr val="C1BB00"/>
    </a:custClr>
    <a:custClr name="dark red 100%">
      <a:srgbClr val="9B1F23"/>
    </a:custClr>
    <a:custClr name="light red 100%">
      <a:srgbClr val="DC291E"/>
    </a:custClr>
    <a:custClr name="dark yellow 80%">
      <a:srgbClr val="FCC000"/>
    </a:custClr>
    <a:custClr name="light yellow 80%">
      <a:srgbClr val="FFDD44"/>
    </a:custClr>
    <a:custClr name="warm grey 80%">
      <a:srgbClr val="A79D98"/>
    </a:custClr>
    <a:custClr>
      <a:srgbClr val="FFFFFF"/>
    </a:custClr>
    <a:custClr name="dark blue 80%">
      <a:srgbClr val="405B9B"/>
    </a:custClr>
    <a:custClr name="light blue 80%">
      <a:srgbClr val="389DD7"/>
    </a:custClr>
    <a:custClr name="dark green 80%">
      <a:srgbClr val="B4BE46"/>
    </a:custClr>
    <a:custClr name="light green 80%">
      <a:srgbClr val="D7CF42"/>
    </a:custClr>
    <a:custClr name="dark red 80%">
      <a:srgbClr val="C34A3A"/>
    </a:custClr>
    <a:custClr name="light red 80%">
      <a:srgbClr val="E94F35"/>
    </a:custClr>
    <a:custClr name="dark yellow 60%">
      <a:srgbClr val="FED07A"/>
    </a:custClr>
    <a:custClr name="light yellow 60%">
      <a:srgbClr val="FFE67F"/>
    </a:custClr>
    <a:custClr name="warm grey 60%">
      <a:srgbClr val="BCB4B0"/>
    </a:custClr>
    <a:custClr>
      <a:srgbClr val="FFFFFF"/>
    </a:custClr>
    <a:custClr name="dark blue 60%">
      <a:srgbClr val="6E7EB3"/>
    </a:custClr>
    <a:custClr name="light blue 60%">
      <a:srgbClr val="7DB4E2"/>
    </a:custClr>
    <a:custClr name="dark green 60%">
      <a:srgbClr val="C6CE79"/>
    </a:custClr>
    <a:custClr name="light green 60%">
      <a:srgbClr val="E2DA7A"/>
    </a:custClr>
    <a:custClr name="dark red 60%">
      <a:srgbClr val="D27863"/>
    </a:custClr>
    <a:custClr name="light red 60%">
      <a:srgbClr val="F08262"/>
    </a:custClr>
    <a:custClr name="dark yellow 40%">
      <a:srgbClr val="FFE0A9"/>
    </a:custClr>
    <a:custClr name="light yellow 40%">
      <a:srgbClr val="FFEEAF"/>
    </a:custClr>
    <a:custClr name="warm grey 40%">
      <a:srgbClr val="D2CBC9"/>
    </a:custClr>
    <a:custClr>
      <a:srgbClr val="FFFFFF"/>
    </a:custClr>
    <a:custClr name="dark blue 40%">
      <a:srgbClr val="9EA5CD"/>
    </a:custClr>
    <a:custClr name="light blue 40%">
      <a:srgbClr val="ADCDED"/>
    </a:custClr>
    <a:custClr name="dark green 40%">
      <a:srgbClr val="D8DEA8"/>
    </a:custClr>
    <a:custClr name="light green 40%">
      <a:srgbClr val="ECE6AA"/>
    </a:custClr>
    <a:custClr name="dark red 40%">
      <a:srgbClr val="E1A693"/>
    </a:custClr>
    <a:custClr name="light red 40%">
      <a:srgbClr val="F6AF95"/>
    </a:custClr>
  </a:custClrLst>
</a:theme>
</file>

<file path=ppt/theme/theme3.xml><?xml version="1.0" encoding="utf-8"?>
<a:theme xmlns:a="http://schemas.openxmlformats.org/drawingml/2006/main" name="1_GfK Group">
  <a:themeElements>
    <a:clrScheme name="GfK Group">
      <a:dk1>
        <a:srgbClr val="000000"/>
      </a:dk1>
      <a:lt1>
        <a:srgbClr val="FFFFFF"/>
      </a:lt1>
      <a:dk2>
        <a:srgbClr val="E55A00"/>
      </a:dk2>
      <a:lt2>
        <a:srgbClr val="8E8581"/>
      </a:lt2>
      <a:accent1>
        <a:srgbClr val="264283"/>
      </a:accent1>
      <a:accent2>
        <a:srgbClr val="007DC3"/>
      </a:accent2>
      <a:accent3>
        <a:srgbClr val="A2AD00"/>
      </a:accent3>
      <a:accent4>
        <a:srgbClr val="C1BB00"/>
      </a:accent4>
      <a:accent5>
        <a:srgbClr val="9B1F23"/>
      </a:accent5>
      <a:accent6>
        <a:srgbClr val="DC291E"/>
      </a:accent6>
      <a:hlink>
        <a:srgbClr val="A2AD00"/>
      </a:hlink>
      <a:folHlink>
        <a:srgbClr val="C1BB0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chemeClr val="bg1"/>
        </a:solidFill>
        <a:ln w="9525">
          <a:solidFill>
            <a:schemeClr val="tx1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marL="0" indent="0" algn="ctr">
          <a:spcBef>
            <a:spcPts val="300"/>
          </a:spcBef>
          <a:buFont typeface="Courier New" pitchFamily="49" charset="0"/>
          <a:buNone/>
          <a:defRPr sz="1600" dirty="0" smtClean="0">
            <a:solidFill>
              <a:schemeClr val="tx1"/>
            </a:solidFill>
            <a:latin typeface="Arial" pitchFamily="34" charset="0"/>
            <a:cs typeface="Arial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spAutoFit/>
      </a:bodyPr>
      <a:lstStyle>
        <a:defPPr>
          <a:spcBef>
            <a:spcPts val="300"/>
          </a:spcBef>
          <a:defRPr sz="1600" dirty="0" err="1" smtClean="0">
            <a:latin typeface="Arial" pitchFamily="34" charset="0"/>
            <a:cs typeface="Arial" pitchFamily="34" charset="0"/>
          </a:defRPr>
        </a:defPPr>
      </a:lstStyle>
    </a:txDef>
  </a:objectDefaults>
  <a:extraClrSchemeLst/>
  <a:custClrLst>
    <a:custClr name="dark yellow 100%">
      <a:srgbClr val="F0AB00"/>
    </a:custClr>
    <a:custClr name="light yellow 100%">
      <a:srgbClr val="F6D50F"/>
    </a:custClr>
    <a:custClr name="warm grey 100%">
      <a:srgbClr val="8E8581"/>
    </a:custClr>
    <a:custClr name="GfK orange">
      <a:srgbClr val="E55A00"/>
    </a:custClr>
    <a:custClr name="dark blue 100%">
      <a:srgbClr val="264283"/>
    </a:custClr>
    <a:custClr name="light blue 100%">
      <a:srgbClr val="007DC3"/>
    </a:custClr>
    <a:custClr name="dark green 100%">
      <a:srgbClr val="A2AD00"/>
    </a:custClr>
    <a:custClr name="light green 100%">
      <a:srgbClr val="C1BB00"/>
    </a:custClr>
    <a:custClr name="dark red 100%">
      <a:srgbClr val="9B1F23"/>
    </a:custClr>
    <a:custClr name="light red 100%">
      <a:srgbClr val="DC291E"/>
    </a:custClr>
    <a:custClr name="dark yellow 80%">
      <a:srgbClr val="FCC000"/>
    </a:custClr>
    <a:custClr name="light yellow 80%">
      <a:srgbClr val="FFDD44"/>
    </a:custClr>
    <a:custClr name="warm grey 80%">
      <a:srgbClr val="A79D98"/>
    </a:custClr>
    <a:custClr>
      <a:srgbClr val="FFFFFF"/>
    </a:custClr>
    <a:custClr name="dark blue 80%">
      <a:srgbClr val="405B9B"/>
    </a:custClr>
    <a:custClr name="light blue 80%">
      <a:srgbClr val="389DD7"/>
    </a:custClr>
    <a:custClr name="dark green 80%">
      <a:srgbClr val="B4BE46"/>
    </a:custClr>
    <a:custClr name="light green 80%">
      <a:srgbClr val="D7CF42"/>
    </a:custClr>
    <a:custClr name="dark red 80%">
      <a:srgbClr val="C34A3A"/>
    </a:custClr>
    <a:custClr name="light red 80%">
      <a:srgbClr val="E94F35"/>
    </a:custClr>
    <a:custClr name="dark yellow 60%">
      <a:srgbClr val="FED07A"/>
    </a:custClr>
    <a:custClr name="light yellow 60%">
      <a:srgbClr val="FFE67F"/>
    </a:custClr>
    <a:custClr name="warm grey 60%">
      <a:srgbClr val="BCB4B0"/>
    </a:custClr>
    <a:custClr>
      <a:srgbClr val="FFFFFF"/>
    </a:custClr>
    <a:custClr name="dark blue 60%">
      <a:srgbClr val="6E7EB3"/>
    </a:custClr>
    <a:custClr name="light blue 60%">
      <a:srgbClr val="7DB4E2"/>
    </a:custClr>
    <a:custClr name="dark green 60%">
      <a:srgbClr val="C6CE79"/>
    </a:custClr>
    <a:custClr name="light green 60%">
      <a:srgbClr val="E2DA7A"/>
    </a:custClr>
    <a:custClr name="dark red 60%">
      <a:srgbClr val="D27863"/>
    </a:custClr>
    <a:custClr name="light red 60%">
      <a:srgbClr val="F08262"/>
    </a:custClr>
    <a:custClr name="dark yellow 40%">
      <a:srgbClr val="FFE0A9"/>
    </a:custClr>
    <a:custClr name="light yellow 40%">
      <a:srgbClr val="FFEEAF"/>
    </a:custClr>
    <a:custClr name="warm grey 40%">
      <a:srgbClr val="D2CBC9"/>
    </a:custClr>
    <a:custClr>
      <a:srgbClr val="FFFFFF"/>
    </a:custClr>
    <a:custClr name="dark blue 40%">
      <a:srgbClr val="9EA5CD"/>
    </a:custClr>
    <a:custClr name="light blue 40%">
      <a:srgbClr val="ADCDED"/>
    </a:custClr>
    <a:custClr name="dark green 40%">
      <a:srgbClr val="D8DEA8"/>
    </a:custClr>
    <a:custClr name="light green 40%">
      <a:srgbClr val="ECE6AA"/>
    </a:custClr>
    <a:custClr name="dark red 40%">
      <a:srgbClr val="E1A693"/>
    </a:custClr>
    <a:custClr name="light red 40%">
      <a:srgbClr val="F6AF95"/>
    </a:custClr>
  </a:custClrLst>
</a:theme>
</file>

<file path=ppt/theme/theme4.xml><?xml version="1.0" encoding="utf-8"?>
<a:theme xmlns:a="http://schemas.openxmlformats.org/drawingml/2006/main" name="2_GfK Group">
  <a:themeElements>
    <a:clrScheme name="GfK Group">
      <a:dk1>
        <a:srgbClr val="000000"/>
      </a:dk1>
      <a:lt1>
        <a:srgbClr val="FFFFFF"/>
      </a:lt1>
      <a:dk2>
        <a:srgbClr val="E55A00"/>
      </a:dk2>
      <a:lt2>
        <a:srgbClr val="8E8581"/>
      </a:lt2>
      <a:accent1>
        <a:srgbClr val="264283"/>
      </a:accent1>
      <a:accent2>
        <a:srgbClr val="007DC3"/>
      </a:accent2>
      <a:accent3>
        <a:srgbClr val="A2AD00"/>
      </a:accent3>
      <a:accent4>
        <a:srgbClr val="C1BB00"/>
      </a:accent4>
      <a:accent5>
        <a:srgbClr val="9B1F23"/>
      </a:accent5>
      <a:accent6>
        <a:srgbClr val="DC291E"/>
      </a:accent6>
      <a:hlink>
        <a:srgbClr val="A2AD00"/>
      </a:hlink>
      <a:folHlink>
        <a:srgbClr val="C1BB0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chemeClr val="bg1"/>
        </a:solidFill>
        <a:ln w="9525">
          <a:solidFill>
            <a:schemeClr val="tx1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marL="0" indent="0" algn="ctr">
          <a:spcBef>
            <a:spcPts val="300"/>
          </a:spcBef>
          <a:buFont typeface="Courier New" pitchFamily="49" charset="0"/>
          <a:buNone/>
          <a:defRPr sz="1600" dirty="0" smtClean="0">
            <a:solidFill>
              <a:schemeClr val="tx1"/>
            </a:solidFill>
            <a:latin typeface="Arial" pitchFamily="34" charset="0"/>
            <a:cs typeface="Arial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spAutoFit/>
      </a:bodyPr>
      <a:lstStyle>
        <a:defPPr>
          <a:spcBef>
            <a:spcPts val="300"/>
          </a:spcBef>
          <a:defRPr sz="1600" dirty="0" err="1" smtClean="0">
            <a:latin typeface="Arial" pitchFamily="34" charset="0"/>
            <a:cs typeface="Arial" pitchFamily="34" charset="0"/>
          </a:defRPr>
        </a:defPPr>
      </a:lstStyle>
    </a:txDef>
  </a:objectDefaults>
  <a:extraClrSchemeLst/>
  <a:custClrLst>
    <a:custClr name="dark yellow 100%">
      <a:srgbClr val="F0AB00"/>
    </a:custClr>
    <a:custClr name="light yellow 100%">
      <a:srgbClr val="F6D50F"/>
    </a:custClr>
    <a:custClr name="warm grey 100%">
      <a:srgbClr val="8E8581"/>
    </a:custClr>
    <a:custClr name="GfK orange">
      <a:srgbClr val="E55A00"/>
    </a:custClr>
    <a:custClr name="dark blue 100%">
      <a:srgbClr val="264283"/>
    </a:custClr>
    <a:custClr name="light blue 100%">
      <a:srgbClr val="007DC3"/>
    </a:custClr>
    <a:custClr name="dark green 100%">
      <a:srgbClr val="A2AD00"/>
    </a:custClr>
    <a:custClr name="light green 100%">
      <a:srgbClr val="C1BB00"/>
    </a:custClr>
    <a:custClr name="dark red 100%">
      <a:srgbClr val="9B1F23"/>
    </a:custClr>
    <a:custClr name="light red 100%">
      <a:srgbClr val="DC291E"/>
    </a:custClr>
    <a:custClr name="dark yellow 80%">
      <a:srgbClr val="FCC000"/>
    </a:custClr>
    <a:custClr name="light yellow 80%">
      <a:srgbClr val="FFDD44"/>
    </a:custClr>
    <a:custClr name="warm grey 80%">
      <a:srgbClr val="A79D98"/>
    </a:custClr>
    <a:custClr>
      <a:srgbClr val="FFFFFF"/>
    </a:custClr>
    <a:custClr name="dark blue 80%">
      <a:srgbClr val="405B9B"/>
    </a:custClr>
    <a:custClr name="light blue 80%">
      <a:srgbClr val="389DD7"/>
    </a:custClr>
    <a:custClr name="dark green 80%">
      <a:srgbClr val="B4BE46"/>
    </a:custClr>
    <a:custClr name="light green 80%">
      <a:srgbClr val="D7CF42"/>
    </a:custClr>
    <a:custClr name="dark red 80%">
      <a:srgbClr val="C34A3A"/>
    </a:custClr>
    <a:custClr name="light red 80%">
      <a:srgbClr val="E94F35"/>
    </a:custClr>
    <a:custClr name="dark yellow 60%">
      <a:srgbClr val="FED07A"/>
    </a:custClr>
    <a:custClr name="light yellow 60%">
      <a:srgbClr val="FFE67F"/>
    </a:custClr>
    <a:custClr name="warm grey 60%">
      <a:srgbClr val="BCB4B0"/>
    </a:custClr>
    <a:custClr>
      <a:srgbClr val="FFFFFF"/>
    </a:custClr>
    <a:custClr name="dark blue 60%">
      <a:srgbClr val="6E7EB3"/>
    </a:custClr>
    <a:custClr name="light blue 60%">
      <a:srgbClr val="7DB4E2"/>
    </a:custClr>
    <a:custClr name="dark green 60%">
      <a:srgbClr val="C6CE79"/>
    </a:custClr>
    <a:custClr name="light green 60%">
      <a:srgbClr val="E2DA7A"/>
    </a:custClr>
    <a:custClr name="dark red 60%">
      <a:srgbClr val="D27863"/>
    </a:custClr>
    <a:custClr name="light red 60%">
      <a:srgbClr val="F08262"/>
    </a:custClr>
    <a:custClr name="dark yellow 40%">
      <a:srgbClr val="FFE0A9"/>
    </a:custClr>
    <a:custClr name="light yellow 40%">
      <a:srgbClr val="FFEEAF"/>
    </a:custClr>
    <a:custClr name="warm grey 40%">
      <a:srgbClr val="D2CBC9"/>
    </a:custClr>
    <a:custClr>
      <a:srgbClr val="FFFFFF"/>
    </a:custClr>
    <a:custClr name="dark blue 40%">
      <a:srgbClr val="9EA5CD"/>
    </a:custClr>
    <a:custClr name="light blue 40%">
      <a:srgbClr val="ADCDED"/>
    </a:custClr>
    <a:custClr name="dark green 40%">
      <a:srgbClr val="D8DEA8"/>
    </a:custClr>
    <a:custClr name="light green 40%">
      <a:srgbClr val="ECE6AA"/>
    </a:custClr>
    <a:custClr name="dark red 40%">
      <a:srgbClr val="E1A693"/>
    </a:custClr>
    <a:custClr name="light red 40%">
      <a:srgbClr val="F6AF95"/>
    </a:custClr>
  </a:custClrLst>
</a:theme>
</file>

<file path=ppt/theme/theme5.xml><?xml version="1.0" encoding="utf-8"?>
<a:theme xmlns:a="http://schemas.openxmlformats.org/drawingml/2006/main" name="GfK Master for PPT 2010">
  <a:themeElements>
    <a:clrScheme name="GfK color scheme for Office 2010">
      <a:dk1>
        <a:srgbClr val="000000"/>
      </a:dk1>
      <a:lt1>
        <a:srgbClr val="FFFFFF"/>
      </a:lt1>
      <a:dk2>
        <a:srgbClr val="E95E0F"/>
      </a:dk2>
      <a:lt2>
        <a:srgbClr val="928580"/>
      </a:lt2>
      <a:accent1>
        <a:srgbClr val="004186"/>
      </a:accent1>
      <a:accent2>
        <a:srgbClr val="0087C8"/>
      </a:accent2>
      <a:accent3>
        <a:srgbClr val="A1AF00"/>
      </a:accent3>
      <a:accent4>
        <a:srgbClr val="CDC300"/>
      </a:accent4>
      <a:accent5>
        <a:srgbClr val="B50F22"/>
      </a:accent5>
      <a:accent6>
        <a:srgbClr val="E31B19"/>
      </a:accent6>
      <a:hlink>
        <a:srgbClr val="E95E0F"/>
      </a:hlink>
      <a:folHlink>
        <a:srgbClr val="004186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rgbClr val="FFFF00"/>
        </a:solidFill>
        <a:ln w="9525">
          <a:solidFill>
            <a:schemeClr val="tx1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marL="0" indent="0" algn="ctr">
          <a:spcBef>
            <a:spcPts val="300"/>
          </a:spcBef>
          <a:buFont typeface="Courier New" pitchFamily="49" charset="0"/>
          <a:buNone/>
          <a:defRPr sz="1600" dirty="0" smtClean="0">
            <a:solidFill>
              <a:schemeClr val="tx1"/>
            </a:solidFill>
            <a:latin typeface="Arial" pitchFamily="34" charset="0"/>
            <a:cs typeface="Arial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noAutofit/>
      </a:bodyPr>
      <a:lstStyle>
        <a:defPPr>
          <a:spcBef>
            <a:spcPts val="300"/>
          </a:spcBef>
          <a:defRPr sz="1600" dirty="0" err="1" smtClean="0"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GfK color scheme for Office 2010">
    <a:dk1>
      <a:srgbClr val="000000"/>
    </a:dk1>
    <a:lt1>
      <a:srgbClr val="FFFFFF"/>
    </a:lt1>
    <a:dk2>
      <a:srgbClr val="E95E0F"/>
    </a:dk2>
    <a:lt2>
      <a:srgbClr val="928580"/>
    </a:lt2>
    <a:accent1>
      <a:srgbClr val="004186"/>
    </a:accent1>
    <a:accent2>
      <a:srgbClr val="0087C8"/>
    </a:accent2>
    <a:accent3>
      <a:srgbClr val="A1AF00"/>
    </a:accent3>
    <a:accent4>
      <a:srgbClr val="CDC300"/>
    </a:accent4>
    <a:accent5>
      <a:srgbClr val="B50F22"/>
    </a:accent5>
    <a:accent6>
      <a:srgbClr val="E31B19"/>
    </a:accent6>
    <a:hlink>
      <a:srgbClr val="E95E0F"/>
    </a:hlink>
    <a:folHlink>
      <a:srgbClr val="004186"/>
    </a:folHlink>
  </a:clrScheme>
  <a:fontScheme name="Arial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GfK Group">
    <a:dk1>
      <a:srgbClr val="000000"/>
    </a:dk1>
    <a:lt1>
      <a:srgbClr val="FFFFFF"/>
    </a:lt1>
    <a:dk2>
      <a:srgbClr val="E55A00"/>
    </a:dk2>
    <a:lt2>
      <a:srgbClr val="8E8581"/>
    </a:lt2>
    <a:accent1>
      <a:srgbClr val="264283"/>
    </a:accent1>
    <a:accent2>
      <a:srgbClr val="007DC3"/>
    </a:accent2>
    <a:accent3>
      <a:srgbClr val="A2AD00"/>
    </a:accent3>
    <a:accent4>
      <a:srgbClr val="C1BB00"/>
    </a:accent4>
    <a:accent5>
      <a:srgbClr val="9B1F23"/>
    </a:accent5>
    <a:accent6>
      <a:srgbClr val="DC291E"/>
    </a:accent6>
    <a:hlink>
      <a:srgbClr val="A2AD00"/>
    </a:hlink>
    <a:folHlink>
      <a:srgbClr val="C1BB00"/>
    </a:folHlink>
  </a:clrScheme>
  <a:fontScheme name="Arial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2190</TotalTime>
  <Words>793</Words>
  <Application>Microsoft Office PowerPoint</Application>
  <PresentationFormat>On-screen Show (16:9)</PresentationFormat>
  <Paragraphs>168</Paragraphs>
  <Slides>12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5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Office Theme</vt:lpstr>
      <vt:lpstr>GfK Group</vt:lpstr>
      <vt:lpstr>1_GfK Group</vt:lpstr>
      <vt:lpstr>2_GfK Group</vt:lpstr>
      <vt:lpstr>GfK Master for PPT 2010</vt:lpstr>
      <vt:lpstr>think-cell Folie</vt:lpstr>
      <vt:lpstr>think-cell Slide</vt:lpstr>
      <vt:lpstr>PowerPoint Presentation</vt:lpstr>
      <vt:lpstr>Giriş</vt:lpstr>
      <vt:lpstr>PowerPoint Presentation</vt:lpstr>
      <vt:lpstr>PowerPoint Presentation</vt:lpstr>
      <vt:lpstr>Giriş</vt:lpstr>
      <vt:lpstr>PowerPoint Presentation</vt:lpstr>
      <vt:lpstr>Giriş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EMINE KARADAG</dc:creator>
  <cp:lastModifiedBy>EMINE KARADAG</cp:lastModifiedBy>
  <cp:revision>169</cp:revision>
  <dcterms:created xsi:type="dcterms:W3CDTF">2006-08-16T00:00:00Z</dcterms:created>
  <dcterms:modified xsi:type="dcterms:W3CDTF">2019-05-31T14:06:19Z</dcterms:modified>
</cp:coreProperties>
</file>